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0"/>
  </p:notesMasterIdLst>
  <p:sldIdLst>
    <p:sldId id="256" r:id="rId3"/>
    <p:sldId id="267" r:id="rId4"/>
    <p:sldId id="265" r:id="rId5"/>
    <p:sldId id="285" r:id="rId6"/>
    <p:sldId id="286" r:id="rId7"/>
    <p:sldId id="288" r:id="rId8"/>
    <p:sldId id="287" r:id="rId9"/>
    <p:sldId id="275" r:id="rId10"/>
    <p:sldId id="276" r:id="rId11"/>
    <p:sldId id="279" r:id="rId12"/>
    <p:sldId id="283" r:id="rId13"/>
    <p:sldId id="289" r:id="rId14"/>
    <p:sldId id="284" r:id="rId15"/>
    <p:sldId id="290" r:id="rId16"/>
    <p:sldId id="292" r:id="rId17"/>
    <p:sldId id="291" r:id="rId18"/>
    <p:sldId id="293" r:id="rId1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9" autoAdjust="0"/>
    <p:restoredTop sz="94641" autoAdjust="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7520DD-DF02-4CF1-B95B-92C93587EEA7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192F5DDC-9FF5-4443-A119-F0311F21B028}">
      <dgm:prSet phldrT="[Texto]"/>
      <dgm:spPr/>
      <dgm:t>
        <a:bodyPr/>
        <a:lstStyle/>
        <a:p>
          <a:r>
            <a:rPr lang="es-MX" dirty="0"/>
            <a:t>Candidatos</a:t>
          </a:r>
          <a:endParaRPr lang="es-CO" dirty="0"/>
        </a:p>
      </dgm:t>
    </dgm:pt>
    <dgm:pt modelId="{B9E3A735-157A-485F-9390-C0541406A93A}" type="parTrans" cxnId="{0CE0D35E-5938-4C2A-9398-1B5B39210DDF}">
      <dgm:prSet/>
      <dgm:spPr/>
      <dgm:t>
        <a:bodyPr/>
        <a:lstStyle/>
        <a:p>
          <a:endParaRPr lang="es-CO"/>
        </a:p>
      </dgm:t>
    </dgm:pt>
    <dgm:pt modelId="{ED0465DA-31D3-43BA-8711-4130A78F06D0}" type="sibTrans" cxnId="{0CE0D35E-5938-4C2A-9398-1B5B39210DDF}">
      <dgm:prSet/>
      <dgm:spPr/>
      <dgm:t>
        <a:bodyPr/>
        <a:lstStyle/>
        <a:p>
          <a:endParaRPr lang="es-CO"/>
        </a:p>
      </dgm:t>
    </dgm:pt>
    <dgm:pt modelId="{7FE66B59-D4C6-4BCF-84C2-1C4E8E996B59}">
      <dgm:prSet phldrT="[Texto]"/>
      <dgm:spPr/>
      <dgm:t>
        <a:bodyPr/>
        <a:lstStyle/>
        <a:p>
          <a:r>
            <a:rPr lang="es-MX" dirty="0"/>
            <a:t>Registro de los candidatos que pueden ser elegidos</a:t>
          </a:r>
          <a:endParaRPr lang="es-CO" dirty="0"/>
        </a:p>
      </dgm:t>
    </dgm:pt>
    <dgm:pt modelId="{14931369-4437-4CE5-884E-074EE4764BAD}" type="parTrans" cxnId="{201A2B57-4B6D-497F-8580-4E3513C6B7D3}">
      <dgm:prSet/>
      <dgm:spPr/>
      <dgm:t>
        <a:bodyPr/>
        <a:lstStyle/>
        <a:p>
          <a:endParaRPr lang="es-CO"/>
        </a:p>
      </dgm:t>
    </dgm:pt>
    <dgm:pt modelId="{F2B189BC-7F96-447A-8C28-A6F0C0B29714}" type="sibTrans" cxnId="{201A2B57-4B6D-497F-8580-4E3513C6B7D3}">
      <dgm:prSet/>
      <dgm:spPr/>
      <dgm:t>
        <a:bodyPr/>
        <a:lstStyle/>
        <a:p>
          <a:endParaRPr lang="es-CO"/>
        </a:p>
      </dgm:t>
    </dgm:pt>
    <dgm:pt modelId="{F119E154-1824-48E1-A724-1CEF54CB139E}">
      <dgm:prSet phldrT="[Texto]"/>
      <dgm:spPr/>
      <dgm:t>
        <a:bodyPr/>
        <a:lstStyle/>
        <a:p>
          <a:r>
            <a:rPr lang="es-MX" dirty="0"/>
            <a:t>Votantes</a:t>
          </a:r>
          <a:endParaRPr lang="es-CO" dirty="0"/>
        </a:p>
      </dgm:t>
    </dgm:pt>
    <dgm:pt modelId="{5C9B989E-7ACC-47AD-A797-5EC7AE291593}" type="parTrans" cxnId="{F76BC032-6C25-41A2-9E35-14CFA398809E}">
      <dgm:prSet/>
      <dgm:spPr/>
      <dgm:t>
        <a:bodyPr/>
        <a:lstStyle/>
        <a:p>
          <a:endParaRPr lang="es-CO"/>
        </a:p>
      </dgm:t>
    </dgm:pt>
    <dgm:pt modelId="{849E02E5-7EDD-4BB2-9E8F-C14CED234055}" type="sibTrans" cxnId="{F76BC032-6C25-41A2-9E35-14CFA398809E}">
      <dgm:prSet/>
      <dgm:spPr/>
      <dgm:t>
        <a:bodyPr/>
        <a:lstStyle/>
        <a:p>
          <a:endParaRPr lang="es-CO"/>
        </a:p>
      </dgm:t>
    </dgm:pt>
    <dgm:pt modelId="{C4857721-DC3A-4F08-9584-8359987CD431}">
      <dgm:prSet phldrT="[Texto]"/>
      <dgm:spPr/>
      <dgm:t>
        <a:bodyPr/>
        <a:lstStyle/>
        <a:p>
          <a:r>
            <a:rPr lang="es-MX" dirty="0"/>
            <a:t>Registro de la persona que va a votar para evitar que vuelva a votar</a:t>
          </a:r>
          <a:endParaRPr lang="es-CO" dirty="0"/>
        </a:p>
      </dgm:t>
    </dgm:pt>
    <dgm:pt modelId="{11FD4531-4B66-463F-8724-71AF2CE1851C}" type="parTrans" cxnId="{438327E3-91A6-410A-9DA0-87E8153F6134}">
      <dgm:prSet/>
      <dgm:spPr/>
      <dgm:t>
        <a:bodyPr/>
        <a:lstStyle/>
        <a:p>
          <a:endParaRPr lang="es-CO"/>
        </a:p>
      </dgm:t>
    </dgm:pt>
    <dgm:pt modelId="{9325584D-3297-460A-96D6-5CE021771093}" type="sibTrans" cxnId="{438327E3-91A6-410A-9DA0-87E8153F6134}">
      <dgm:prSet/>
      <dgm:spPr/>
      <dgm:t>
        <a:bodyPr/>
        <a:lstStyle/>
        <a:p>
          <a:endParaRPr lang="es-CO"/>
        </a:p>
      </dgm:t>
    </dgm:pt>
    <dgm:pt modelId="{2A43CC62-6FE1-4A7E-A496-C2EEA83B321A}">
      <dgm:prSet phldrT="[Texto]"/>
      <dgm:spPr/>
      <dgm:t>
        <a:bodyPr/>
        <a:lstStyle/>
        <a:p>
          <a:r>
            <a:rPr lang="es-MX" dirty="0"/>
            <a:t>Votos</a:t>
          </a:r>
          <a:endParaRPr lang="es-CO" dirty="0"/>
        </a:p>
      </dgm:t>
    </dgm:pt>
    <dgm:pt modelId="{541A80F5-787E-4CE0-B7A0-08827DDF30C4}" type="parTrans" cxnId="{11690C41-0761-48F5-BCBD-8A2182EB1BA7}">
      <dgm:prSet/>
      <dgm:spPr/>
      <dgm:t>
        <a:bodyPr/>
        <a:lstStyle/>
        <a:p>
          <a:endParaRPr lang="es-CO"/>
        </a:p>
      </dgm:t>
    </dgm:pt>
    <dgm:pt modelId="{582701D9-0D37-44E0-9025-C56A4D8F1920}" type="sibTrans" cxnId="{11690C41-0761-48F5-BCBD-8A2182EB1BA7}">
      <dgm:prSet/>
      <dgm:spPr/>
      <dgm:t>
        <a:bodyPr/>
        <a:lstStyle/>
        <a:p>
          <a:endParaRPr lang="es-CO"/>
        </a:p>
      </dgm:t>
    </dgm:pt>
    <dgm:pt modelId="{595ABD0A-6C47-4BB8-9A11-04E6E8467665}">
      <dgm:prSet phldrT="[Texto]"/>
      <dgm:spPr/>
      <dgm:t>
        <a:bodyPr/>
        <a:lstStyle/>
        <a:p>
          <a:r>
            <a:rPr lang="es-MX" dirty="0"/>
            <a:t>Registro del voto que estaría asociado a un único votante y a un único candidato</a:t>
          </a:r>
          <a:endParaRPr lang="es-CO" dirty="0"/>
        </a:p>
      </dgm:t>
    </dgm:pt>
    <dgm:pt modelId="{05C52320-0D25-4DBC-9E35-DC45EEFF6ECE}" type="parTrans" cxnId="{FAB99277-309B-4C40-A158-F8E20747712D}">
      <dgm:prSet/>
      <dgm:spPr/>
      <dgm:t>
        <a:bodyPr/>
        <a:lstStyle/>
        <a:p>
          <a:endParaRPr lang="es-CO"/>
        </a:p>
      </dgm:t>
    </dgm:pt>
    <dgm:pt modelId="{BC601A61-043A-4C72-847B-D215EDFA8CA7}" type="sibTrans" cxnId="{FAB99277-309B-4C40-A158-F8E20747712D}">
      <dgm:prSet/>
      <dgm:spPr/>
      <dgm:t>
        <a:bodyPr/>
        <a:lstStyle/>
        <a:p>
          <a:endParaRPr lang="es-CO"/>
        </a:p>
      </dgm:t>
    </dgm:pt>
    <dgm:pt modelId="{B92776C3-9902-4284-86DE-AA393D18787B}" type="pres">
      <dgm:prSet presAssocID="{B47520DD-DF02-4CF1-B95B-92C93587EEA7}" presName="rootnode" presStyleCnt="0">
        <dgm:presLayoutVars>
          <dgm:chMax/>
          <dgm:chPref/>
          <dgm:dir/>
          <dgm:animLvl val="lvl"/>
        </dgm:presLayoutVars>
      </dgm:prSet>
      <dgm:spPr/>
    </dgm:pt>
    <dgm:pt modelId="{3C339B63-9CF5-4CFF-A342-06466EE697F3}" type="pres">
      <dgm:prSet presAssocID="{192F5DDC-9FF5-4443-A119-F0311F21B028}" presName="composite" presStyleCnt="0"/>
      <dgm:spPr/>
    </dgm:pt>
    <dgm:pt modelId="{6E34D1AF-C388-42BF-8879-0CC7267CBCBA}" type="pres">
      <dgm:prSet presAssocID="{192F5DDC-9FF5-4443-A119-F0311F21B028}" presName="bentUpArrow1" presStyleLbl="alignImgPlace1" presStyleIdx="0" presStyleCnt="2"/>
      <dgm:spPr/>
    </dgm:pt>
    <dgm:pt modelId="{667207E2-718D-4B11-8680-3ADA3BFECEBA}" type="pres">
      <dgm:prSet presAssocID="{192F5DDC-9FF5-4443-A119-F0311F21B028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EEB0EA09-8B63-41A0-8D5D-AF9E01A77034}" type="pres">
      <dgm:prSet presAssocID="{192F5DDC-9FF5-4443-A119-F0311F21B028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73C216B3-9406-4E8F-86DA-7D6FD80F7A86}" type="pres">
      <dgm:prSet presAssocID="{ED0465DA-31D3-43BA-8711-4130A78F06D0}" presName="sibTrans" presStyleCnt="0"/>
      <dgm:spPr/>
    </dgm:pt>
    <dgm:pt modelId="{BE04393D-4FD9-4834-95CA-49A0982A9495}" type="pres">
      <dgm:prSet presAssocID="{F119E154-1824-48E1-A724-1CEF54CB139E}" presName="composite" presStyleCnt="0"/>
      <dgm:spPr/>
    </dgm:pt>
    <dgm:pt modelId="{8441050D-04AD-4AB7-A3CE-A4587370B2E2}" type="pres">
      <dgm:prSet presAssocID="{F119E154-1824-48E1-A724-1CEF54CB139E}" presName="bentUpArrow1" presStyleLbl="alignImgPlace1" presStyleIdx="1" presStyleCnt="2"/>
      <dgm:spPr/>
    </dgm:pt>
    <dgm:pt modelId="{B34F1D8F-C7F6-46CF-AA25-C1EE6C468CE1}" type="pres">
      <dgm:prSet presAssocID="{F119E154-1824-48E1-A724-1CEF54CB139E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470BF0B-849D-49B7-B4D5-BD3BF2BD7C07}" type="pres">
      <dgm:prSet presAssocID="{F119E154-1824-48E1-A724-1CEF54CB139E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51FA627A-FEB0-430B-B78D-DE1C933C6AF0}" type="pres">
      <dgm:prSet presAssocID="{849E02E5-7EDD-4BB2-9E8F-C14CED234055}" presName="sibTrans" presStyleCnt="0"/>
      <dgm:spPr/>
    </dgm:pt>
    <dgm:pt modelId="{ED4A0DA7-EAD5-4BA2-9421-8649ECC55387}" type="pres">
      <dgm:prSet presAssocID="{2A43CC62-6FE1-4A7E-A496-C2EEA83B321A}" presName="composite" presStyleCnt="0"/>
      <dgm:spPr/>
    </dgm:pt>
    <dgm:pt modelId="{AB54E447-306A-4693-AD7B-6B8852E4E103}" type="pres">
      <dgm:prSet presAssocID="{2A43CC62-6FE1-4A7E-A496-C2EEA83B321A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C78098F9-37EC-49F6-97FC-C86F01F6147C}" type="pres">
      <dgm:prSet presAssocID="{2A43CC62-6FE1-4A7E-A496-C2EEA83B321A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F76BC032-6C25-41A2-9E35-14CFA398809E}" srcId="{B47520DD-DF02-4CF1-B95B-92C93587EEA7}" destId="{F119E154-1824-48E1-A724-1CEF54CB139E}" srcOrd="1" destOrd="0" parTransId="{5C9B989E-7ACC-47AD-A797-5EC7AE291593}" sibTransId="{849E02E5-7EDD-4BB2-9E8F-C14CED234055}"/>
    <dgm:cxn modelId="{0CE0D35E-5938-4C2A-9398-1B5B39210DDF}" srcId="{B47520DD-DF02-4CF1-B95B-92C93587EEA7}" destId="{192F5DDC-9FF5-4443-A119-F0311F21B028}" srcOrd="0" destOrd="0" parTransId="{B9E3A735-157A-485F-9390-C0541406A93A}" sibTransId="{ED0465DA-31D3-43BA-8711-4130A78F06D0}"/>
    <dgm:cxn modelId="{0941D55F-E529-4F29-8BC8-89F1B410A039}" type="presOf" srcId="{595ABD0A-6C47-4BB8-9A11-04E6E8467665}" destId="{C78098F9-37EC-49F6-97FC-C86F01F6147C}" srcOrd="0" destOrd="0" presId="urn:microsoft.com/office/officeart/2005/8/layout/StepDownProcess"/>
    <dgm:cxn modelId="{11690C41-0761-48F5-BCBD-8A2182EB1BA7}" srcId="{B47520DD-DF02-4CF1-B95B-92C93587EEA7}" destId="{2A43CC62-6FE1-4A7E-A496-C2EEA83B321A}" srcOrd="2" destOrd="0" parTransId="{541A80F5-787E-4CE0-B7A0-08827DDF30C4}" sibTransId="{582701D9-0D37-44E0-9025-C56A4D8F1920}"/>
    <dgm:cxn modelId="{50DA7B56-1290-45A7-B9B2-42ABC6255198}" type="presOf" srcId="{192F5DDC-9FF5-4443-A119-F0311F21B028}" destId="{667207E2-718D-4B11-8680-3ADA3BFECEBA}" srcOrd="0" destOrd="0" presId="urn:microsoft.com/office/officeart/2005/8/layout/StepDownProcess"/>
    <dgm:cxn modelId="{2FC00F57-04E3-404A-A84C-BB15EEC487FB}" type="presOf" srcId="{B47520DD-DF02-4CF1-B95B-92C93587EEA7}" destId="{B92776C3-9902-4284-86DE-AA393D18787B}" srcOrd="0" destOrd="0" presId="urn:microsoft.com/office/officeart/2005/8/layout/StepDownProcess"/>
    <dgm:cxn modelId="{201A2B57-4B6D-497F-8580-4E3513C6B7D3}" srcId="{192F5DDC-9FF5-4443-A119-F0311F21B028}" destId="{7FE66B59-D4C6-4BCF-84C2-1C4E8E996B59}" srcOrd="0" destOrd="0" parTransId="{14931369-4437-4CE5-884E-074EE4764BAD}" sibTransId="{F2B189BC-7F96-447A-8C28-A6F0C0B29714}"/>
    <dgm:cxn modelId="{FAB99277-309B-4C40-A158-F8E20747712D}" srcId="{2A43CC62-6FE1-4A7E-A496-C2EEA83B321A}" destId="{595ABD0A-6C47-4BB8-9A11-04E6E8467665}" srcOrd="0" destOrd="0" parTransId="{05C52320-0D25-4DBC-9E35-DC45EEFF6ECE}" sibTransId="{BC601A61-043A-4C72-847B-D215EDFA8CA7}"/>
    <dgm:cxn modelId="{1401627D-F5F5-4FD2-A352-B8B9DD10CF39}" type="presOf" srcId="{2A43CC62-6FE1-4A7E-A496-C2EEA83B321A}" destId="{AB54E447-306A-4693-AD7B-6B8852E4E103}" srcOrd="0" destOrd="0" presId="urn:microsoft.com/office/officeart/2005/8/layout/StepDownProcess"/>
    <dgm:cxn modelId="{47B600D1-8D44-4DEE-AACF-FED5831D600F}" type="presOf" srcId="{7FE66B59-D4C6-4BCF-84C2-1C4E8E996B59}" destId="{EEB0EA09-8B63-41A0-8D5D-AF9E01A77034}" srcOrd="0" destOrd="0" presId="urn:microsoft.com/office/officeart/2005/8/layout/StepDownProcess"/>
    <dgm:cxn modelId="{6F5C8DD7-A3FB-4C8A-BAA5-17CF0569364F}" type="presOf" srcId="{F119E154-1824-48E1-A724-1CEF54CB139E}" destId="{B34F1D8F-C7F6-46CF-AA25-C1EE6C468CE1}" srcOrd="0" destOrd="0" presId="urn:microsoft.com/office/officeart/2005/8/layout/StepDownProcess"/>
    <dgm:cxn modelId="{438327E3-91A6-410A-9DA0-87E8153F6134}" srcId="{F119E154-1824-48E1-A724-1CEF54CB139E}" destId="{C4857721-DC3A-4F08-9584-8359987CD431}" srcOrd="0" destOrd="0" parTransId="{11FD4531-4B66-463F-8724-71AF2CE1851C}" sibTransId="{9325584D-3297-460A-96D6-5CE021771093}"/>
    <dgm:cxn modelId="{3BD7C9E7-CFD8-4DEB-9F07-E847C8987769}" type="presOf" srcId="{C4857721-DC3A-4F08-9584-8359987CD431}" destId="{8470BF0B-849D-49B7-B4D5-BD3BF2BD7C07}" srcOrd="0" destOrd="0" presId="urn:microsoft.com/office/officeart/2005/8/layout/StepDownProcess"/>
    <dgm:cxn modelId="{35744ECA-D5CC-460E-A110-D1A14A9D5E8B}" type="presParOf" srcId="{B92776C3-9902-4284-86DE-AA393D18787B}" destId="{3C339B63-9CF5-4CFF-A342-06466EE697F3}" srcOrd="0" destOrd="0" presId="urn:microsoft.com/office/officeart/2005/8/layout/StepDownProcess"/>
    <dgm:cxn modelId="{C5BE826B-2190-4F2F-A7CA-0EC252DB90DC}" type="presParOf" srcId="{3C339B63-9CF5-4CFF-A342-06466EE697F3}" destId="{6E34D1AF-C388-42BF-8879-0CC7267CBCBA}" srcOrd="0" destOrd="0" presId="urn:microsoft.com/office/officeart/2005/8/layout/StepDownProcess"/>
    <dgm:cxn modelId="{B6A1CBE8-5CE3-4538-8FF3-1BDB60CC3F2E}" type="presParOf" srcId="{3C339B63-9CF5-4CFF-A342-06466EE697F3}" destId="{667207E2-718D-4B11-8680-3ADA3BFECEBA}" srcOrd="1" destOrd="0" presId="urn:microsoft.com/office/officeart/2005/8/layout/StepDownProcess"/>
    <dgm:cxn modelId="{C645B2F7-60CE-4080-827E-DF35C58C72D8}" type="presParOf" srcId="{3C339B63-9CF5-4CFF-A342-06466EE697F3}" destId="{EEB0EA09-8B63-41A0-8D5D-AF9E01A77034}" srcOrd="2" destOrd="0" presId="urn:microsoft.com/office/officeart/2005/8/layout/StepDownProcess"/>
    <dgm:cxn modelId="{F52CB40D-568E-494B-94E0-C9799CF4A4DE}" type="presParOf" srcId="{B92776C3-9902-4284-86DE-AA393D18787B}" destId="{73C216B3-9406-4E8F-86DA-7D6FD80F7A86}" srcOrd="1" destOrd="0" presId="urn:microsoft.com/office/officeart/2005/8/layout/StepDownProcess"/>
    <dgm:cxn modelId="{172D4637-FB38-401D-A5BD-01D744DE5926}" type="presParOf" srcId="{B92776C3-9902-4284-86DE-AA393D18787B}" destId="{BE04393D-4FD9-4834-95CA-49A0982A9495}" srcOrd="2" destOrd="0" presId="urn:microsoft.com/office/officeart/2005/8/layout/StepDownProcess"/>
    <dgm:cxn modelId="{7148CF28-A12D-4A08-8C00-3BE70CCCDC9A}" type="presParOf" srcId="{BE04393D-4FD9-4834-95CA-49A0982A9495}" destId="{8441050D-04AD-4AB7-A3CE-A4587370B2E2}" srcOrd="0" destOrd="0" presId="urn:microsoft.com/office/officeart/2005/8/layout/StepDownProcess"/>
    <dgm:cxn modelId="{4930D559-2E17-4FE0-982F-C99A9CAEA9BF}" type="presParOf" srcId="{BE04393D-4FD9-4834-95CA-49A0982A9495}" destId="{B34F1D8F-C7F6-46CF-AA25-C1EE6C468CE1}" srcOrd="1" destOrd="0" presId="urn:microsoft.com/office/officeart/2005/8/layout/StepDownProcess"/>
    <dgm:cxn modelId="{9071AC35-7739-4D51-9757-AC8D7B5BE45F}" type="presParOf" srcId="{BE04393D-4FD9-4834-95CA-49A0982A9495}" destId="{8470BF0B-849D-49B7-B4D5-BD3BF2BD7C07}" srcOrd="2" destOrd="0" presId="urn:microsoft.com/office/officeart/2005/8/layout/StepDownProcess"/>
    <dgm:cxn modelId="{4D67504F-D1F4-4EEA-9F34-CE766E5C43E1}" type="presParOf" srcId="{B92776C3-9902-4284-86DE-AA393D18787B}" destId="{51FA627A-FEB0-430B-B78D-DE1C933C6AF0}" srcOrd="3" destOrd="0" presId="urn:microsoft.com/office/officeart/2005/8/layout/StepDownProcess"/>
    <dgm:cxn modelId="{31E1081D-C7BB-44B1-9761-D197C0C97956}" type="presParOf" srcId="{B92776C3-9902-4284-86DE-AA393D18787B}" destId="{ED4A0DA7-EAD5-4BA2-9421-8649ECC55387}" srcOrd="4" destOrd="0" presId="urn:microsoft.com/office/officeart/2005/8/layout/StepDownProcess"/>
    <dgm:cxn modelId="{4EBEB501-7571-4E9B-951C-9DA971D3C15D}" type="presParOf" srcId="{ED4A0DA7-EAD5-4BA2-9421-8649ECC55387}" destId="{AB54E447-306A-4693-AD7B-6B8852E4E103}" srcOrd="0" destOrd="0" presId="urn:microsoft.com/office/officeart/2005/8/layout/StepDownProcess"/>
    <dgm:cxn modelId="{261FE5C3-1255-44E0-9A43-BD83C841B2F1}" type="presParOf" srcId="{ED4A0DA7-EAD5-4BA2-9421-8649ECC55387}" destId="{C78098F9-37EC-49F6-97FC-C86F01F6147C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FA643E-DD2A-4B5F-B8CD-8A6584BEE6E8}" type="doc">
      <dgm:prSet loTypeId="urn:microsoft.com/office/officeart/2005/8/layout/lProcess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F16CBA17-BE25-4A9C-8DA7-D405CC29F6E0}">
      <dgm:prSet phldrT="[Texto]"/>
      <dgm:spPr/>
      <dgm:t>
        <a:bodyPr/>
        <a:lstStyle/>
        <a:p>
          <a:r>
            <a:rPr lang="es-MX" dirty="0"/>
            <a:t>Inserción</a:t>
          </a:r>
          <a:endParaRPr lang="es-CO" dirty="0"/>
        </a:p>
      </dgm:t>
    </dgm:pt>
    <dgm:pt modelId="{4FF470A3-B43D-4D73-ABE0-B02FA4A146CD}" type="parTrans" cxnId="{E5D8BE9E-ECB5-49CB-ADD0-7EA2B85B1214}">
      <dgm:prSet/>
      <dgm:spPr/>
      <dgm:t>
        <a:bodyPr/>
        <a:lstStyle/>
        <a:p>
          <a:endParaRPr lang="es-CO"/>
        </a:p>
      </dgm:t>
    </dgm:pt>
    <dgm:pt modelId="{03FF9076-E99D-49AC-8B45-9129452B0395}" type="sibTrans" cxnId="{E5D8BE9E-ECB5-49CB-ADD0-7EA2B85B1214}">
      <dgm:prSet/>
      <dgm:spPr/>
      <dgm:t>
        <a:bodyPr/>
        <a:lstStyle/>
        <a:p>
          <a:endParaRPr lang="es-CO"/>
        </a:p>
      </dgm:t>
    </dgm:pt>
    <dgm:pt modelId="{87F4F493-9463-4CE6-961F-47E92B20949B}">
      <dgm:prSet phldrT="[Texto]"/>
      <dgm:spPr/>
      <dgm:t>
        <a:bodyPr/>
        <a:lstStyle/>
        <a:p>
          <a:r>
            <a:rPr lang="es-MX" b="1" dirty="0"/>
            <a:t>Ventajas</a:t>
          </a:r>
          <a:endParaRPr lang="es-CO" b="1" dirty="0"/>
        </a:p>
      </dgm:t>
    </dgm:pt>
    <dgm:pt modelId="{2BE8AB42-8127-4276-BC27-5CC0CEE332A7}" type="parTrans" cxnId="{159BA597-FC5F-42FB-90DB-843774EECA2F}">
      <dgm:prSet/>
      <dgm:spPr/>
      <dgm:t>
        <a:bodyPr/>
        <a:lstStyle/>
        <a:p>
          <a:endParaRPr lang="es-CO"/>
        </a:p>
      </dgm:t>
    </dgm:pt>
    <dgm:pt modelId="{7111CF8E-E4ED-40A8-87E8-B231DDA1623E}" type="sibTrans" cxnId="{159BA597-FC5F-42FB-90DB-843774EECA2F}">
      <dgm:prSet/>
      <dgm:spPr/>
      <dgm:t>
        <a:bodyPr/>
        <a:lstStyle/>
        <a:p>
          <a:endParaRPr lang="es-CO"/>
        </a:p>
      </dgm:t>
    </dgm:pt>
    <dgm:pt modelId="{80D9446F-5AF3-411C-B4E2-4708F99DFD3A}">
      <dgm:prSet phldrT="[Texto]"/>
      <dgm:spPr/>
      <dgm:t>
        <a:bodyPr/>
        <a:lstStyle/>
        <a:p>
          <a:r>
            <a:rPr lang="es-MX" b="1" dirty="0"/>
            <a:t>Desventajas</a:t>
          </a:r>
          <a:endParaRPr lang="es-CO" b="1" dirty="0"/>
        </a:p>
      </dgm:t>
    </dgm:pt>
    <dgm:pt modelId="{DDE009EE-A20A-4562-9153-99286D4BE75C}" type="parTrans" cxnId="{8AC87291-B051-494A-8D6F-6EEB38A3B606}">
      <dgm:prSet/>
      <dgm:spPr/>
      <dgm:t>
        <a:bodyPr/>
        <a:lstStyle/>
        <a:p>
          <a:endParaRPr lang="es-CO"/>
        </a:p>
      </dgm:t>
    </dgm:pt>
    <dgm:pt modelId="{62AB032E-14AC-45FE-94D8-CD4630734F11}" type="sibTrans" cxnId="{8AC87291-B051-494A-8D6F-6EEB38A3B606}">
      <dgm:prSet/>
      <dgm:spPr/>
      <dgm:t>
        <a:bodyPr/>
        <a:lstStyle/>
        <a:p>
          <a:endParaRPr lang="es-CO"/>
        </a:p>
      </dgm:t>
    </dgm:pt>
    <dgm:pt modelId="{90C54E23-BE3B-4F7B-9D77-E5B34DE8F325}">
      <dgm:prSet phldrT="[Texto]"/>
      <dgm:spPr/>
      <dgm:t>
        <a:bodyPr/>
        <a:lstStyle/>
        <a:p>
          <a:r>
            <a:rPr lang="es-MX" dirty="0"/>
            <a:t>Validación</a:t>
          </a:r>
          <a:endParaRPr lang="es-CO" dirty="0"/>
        </a:p>
      </dgm:t>
    </dgm:pt>
    <dgm:pt modelId="{4E8EDEBC-884B-4937-B5EF-F2B68EF71682}" type="parTrans" cxnId="{FA44C38E-113D-4A82-9F66-89519F1C6464}">
      <dgm:prSet/>
      <dgm:spPr/>
      <dgm:t>
        <a:bodyPr/>
        <a:lstStyle/>
        <a:p>
          <a:endParaRPr lang="es-CO"/>
        </a:p>
      </dgm:t>
    </dgm:pt>
    <dgm:pt modelId="{35D95E54-E64D-4DAC-82EC-BD827AE8486C}" type="sibTrans" cxnId="{FA44C38E-113D-4A82-9F66-89519F1C6464}">
      <dgm:prSet/>
      <dgm:spPr/>
      <dgm:t>
        <a:bodyPr/>
        <a:lstStyle/>
        <a:p>
          <a:endParaRPr lang="es-CO"/>
        </a:p>
      </dgm:t>
    </dgm:pt>
    <dgm:pt modelId="{6A71FF84-C301-4E47-8040-78759B065587}">
      <dgm:prSet phldrT="[Texto]"/>
      <dgm:spPr/>
      <dgm:t>
        <a:bodyPr/>
        <a:lstStyle/>
        <a:p>
          <a:r>
            <a:rPr lang="es-MX" b="1" dirty="0"/>
            <a:t>Ventajas</a:t>
          </a:r>
          <a:endParaRPr lang="es-CO" b="1" dirty="0"/>
        </a:p>
      </dgm:t>
    </dgm:pt>
    <dgm:pt modelId="{3A20C517-68E4-4FB4-A5B4-4B9C6366F72E}" type="parTrans" cxnId="{E62C5740-01BE-4B79-8ACD-9F1514F1446B}">
      <dgm:prSet/>
      <dgm:spPr/>
      <dgm:t>
        <a:bodyPr/>
        <a:lstStyle/>
        <a:p>
          <a:endParaRPr lang="es-CO"/>
        </a:p>
      </dgm:t>
    </dgm:pt>
    <dgm:pt modelId="{BB8CBEEA-B293-46A6-9974-7698A690E847}" type="sibTrans" cxnId="{E62C5740-01BE-4B79-8ACD-9F1514F1446B}">
      <dgm:prSet/>
      <dgm:spPr/>
      <dgm:t>
        <a:bodyPr/>
        <a:lstStyle/>
        <a:p>
          <a:endParaRPr lang="es-CO"/>
        </a:p>
      </dgm:t>
    </dgm:pt>
    <dgm:pt modelId="{E64B10D8-0D9E-419D-A16F-4A892EA07D9A}">
      <dgm:prSet phldrT="[Texto]"/>
      <dgm:spPr/>
      <dgm:t>
        <a:bodyPr/>
        <a:lstStyle/>
        <a:p>
          <a:r>
            <a:rPr lang="es-MX" b="1" dirty="0"/>
            <a:t>Desventajas</a:t>
          </a:r>
          <a:endParaRPr lang="es-CO" b="1" dirty="0"/>
        </a:p>
      </dgm:t>
    </dgm:pt>
    <dgm:pt modelId="{15BD9D66-74B4-49CB-83ED-CCCA1EA168B9}" type="parTrans" cxnId="{A855816A-D046-4A31-A313-7DD4FD3A20C1}">
      <dgm:prSet/>
      <dgm:spPr/>
      <dgm:t>
        <a:bodyPr/>
        <a:lstStyle/>
        <a:p>
          <a:endParaRPr lang="es-CO"/>
        </a:p>
      </dgm:t>
    </dgm:pt>
    <dgm:pt modelId="{65FEE68B-EB52-440F-9952-A53257407416}" type="sibTrans" cxnId="{A855816A-D046-4A31-A313-7DD4FD3A20C1}">
      <dgm:prSet/>
      <dgm:spPr/>
      <dgm:t>
        <a:bodyPr/>
        <a:lstStyle/>
        <a:p>
          <a:endParaRPr lang="es-CO"/>
        </a:p>
      </dgm:t>
    </dgm:pt>
    <dgm:pt modelId="{291C4922-11DF-43D4-A69F-3A48F6323678}">
      <dgm:prSet phldrT="[Texto]"/>
      <dgm:spPr/>
      <dgm:t>
        <a:bodyPr/>
        <a:lstStyle/>
        <a:p>
          <a:r>
            <a:rPr lang="es-MX" dirty="0"/>
            <a:t>Recuperación</a:t>
          </a:r>
          <a:endParaRPr lang="es-CO" dirty="0"/>
        </a:p>
      </dgm:t>
    </dgm:pt>
    <dgm:pt modelId="{D577E2FF-D0FB-4E93-88A6-AC4A654FB7EB}" type="parTrans" cxnId="{F83F77B3-3EED-4B25-9E76-A9D1B2113661}">
      <dgm:prSet/>
      <dgm:spPr/>
      <dgm:t>
        <a:bodyPr/>
        <a:lstStyle/>
        <a:p>
          <a:endParaRPr lang="es-CO"/>
        </a:p>
      </dgm:t>
    </dgm:pt>
    <dgm:pt modelId="{384A3050-340F-4FF8-8528-2C766A5FD14B}" type="sibTrans" cxnId="{F83F77B3-3EED-4B25-9E76-A9D1B2113661}">
      <dgm:prSet/>
      <dgm:spPr/>
      <dgm:t>
        <a:bodyPr/>
        <a:lstStyle/>
        <a:p>
          <a:endParaRPr lang="es-CO"/>
        </a:p>
      </dgm:t>
    </dgm:pt>
    <dgm:pt modelId="{F135FECA-85C2-4C28-AC0D-20C3B638A253}">
      <dgm:prSet phldrT="[Texto]"/>
      <dgm:spPr/>
      <dgm:t>
        <a:bodyPr/>
        <a:lstStyle/>
        <a:p>
          <a:r>
            <a:rPr lang="es-MX" b="1" dirty="0"/>
            <a:t>Ventajas</a:t>
          </a:r>
          <a:endParaRPr lang="es-CO" b="1" dirty="0"/>
        </a:p>
      </dgm:t>
    </dgm:pt>
    <dgm:pt modelId="{FEBEF5AA-6052-4C91-A97E-F57ACCE2258D}" type="parTrans" cxnId="{7886B862-F251-449E-B589-9C6717DAC2D6}">
      <dgm:prSet/>
      <dgm:spPr/>
      <dgm:t>
        <a:bodyPr/>
        <a:lstStyle/>
        <a:p>
          <a:endParaRPr lang="es-CO"/>
        </a:p>
      </dgm:t>
    </dgm:pt>
    <dgm:pt modelId="{66464D85-C9DD-4A3A-A7D1-3CC14F6C1970}" type="sibTrans" cxnId="{7886B862-F251-449E-B589-9C6717DAC2D6}">
      <dgm:prSet/>
      <dgm:spPr/>
      <dgm:t>
        <a:bodyPr/>
        <a:lstStyle/>
        <a:p>
          <a:endParaRPr lang="es-CO"/>
        </a:p>
      </dgm:t>
    </dgm:pt>
    <dgm:pt modelId="{31768E24-D68B-40D3-9B24-A74FA9C603BF}">
      <dgm:prSet phldrT="[Texto]"/>
      <dgm:spPr/>
      <dgm:t>
        <a:bodyPr/>
        <a:lstStyle/>
        <a:p>
          <a:r>
            <a:rPr lang="es-MX" b="1" dirty="0"/>
            <a:t>Desventajas</a:t>
          </a:r>
        </a:p>
      </dgm:t>
    </dgm:pt>
    <dgm:pt modelId="{4E54FD52-2CC4-40FE-A532-DB27127859AC}" type="parTrans" cxnId="{7F642D7D-81F0-444F-824D-A70C45F9C7CC}">
      <dgm:prSet/>
      <dgm:spPr/>
      <dgm:t>
        <a:bodyPr/>
        <a:lstStyle/>
        <a:p>
          <a:endParaRPr lang="es-CO"/>
        </a:p>
      </dgm:t>
    </dgm:pt>
    <dgm:pt modelId="{BECB3E4C-628B-42B1-84B0-42642F052CDB}" type="sibTrans" cxnId="{7F642D7D-81F0-444F-824D-A70C45F9C7CC}">
      <dgm:prSet/>
      <dgm:spPr/>
      <dgm:t>
        <a:bodyPr/>
        <a:lstStyle/>
        <a:p>
          <a:endParaRPr lang="es-CO"/>
        </a:p>
      </dgm:t>
    </dgm:pt>
    <dgm:pt modelId="{EA81D3AF-5BE1-4DED-8C7B-A780328FC214}">
      <dgm:prSet phldrT="[Texto]"/>
      <dgm:spPr/>
      <dgm:t>
        <a:bodyPr/>
        <a:lstStyle/>
        <a:p>
          <a:r>
            <a:rPr lang="es-MX" b="1" dirty="0"/>
            <a:t>Inmutabilidad</a:t>
          </a:r>
          <a:endParaRPr lang="es-CO" b="1" dirty="0"/>
        </a:p>
      </dgm:t>
    </dgm:pt>
    <dgm:pt modelId="{2580F6F9-BFBE-442E-8A39-9EF7A2C6F985}" type="parTrans" cxnId="{7EC58D76-117D-4049-A641-23E7DCFC2C3B}">
      <dgm:prSet/>
      <dgm:spPr/>
      <dgm:t>
        <a:bodyPr/>
        <a:lstStyle/>
        <a:p>
          <a:endParaRPr lang="es-CO"/>
        </a:p>
      </dgm:t>
    </dgm:pt>
    <dgm:pt modelId="{051CB58C-63D0-4A42-9D14-F9913896353E}" type="sibTrans" cxnId="{7EC58D76-117D-4049-A641-23E7DCFC2C3B}">
      <dgm:prSet/>
      <dgm:spPr/>
      <dgm:t>
        <a:bodyPr/>
        <a:lstStyle/>
        <a:p>
          <a:endParaRPr lang="es-CO"/>
        </a:p>
      </dgm:t>
    </dgm:pt>
    <dgm:pt modelId="{B2159EB6-00F5-4216-99A2-A4F02D1549FA}">
      <dgm:prSet phldrT="[Texto]"/>
      <dgm:spPr/>
      <dgm:t>
        <a:bodyPr/>
        <a:lstStyle/>
        <a:p>
          <a:r>
            <a:rPr lang="es-MX" b="1" dirty="0"/>
            <a:t>Descentralización </a:t>
          </a:r>
          <a:r>
            <a:rPr lang="es-MX" dirty="0"/>
            <a:t>(disponibilidad de nodos)</a:t>
          </a:r>
          <a:endParaRPr lang="es-CO" dirty="0"/>
        </a:p>
      </dgm:t>
    </dgm:pt>
    <dgm:pt modelId="{0B9D7464-A7E0-4EF2-BA0F-315D800DC27A}" type="parTrans" cxnId="{5560A8F1-7F2C-4E4F-BD1C-D75FD3712BB7}">
      <dgm:prSet/>
      <dgm:spPr/>
      <dgm:t>
        <a:bodyPr/>
        <a:lstStyle/>
        <a:p>
          <a:endParaRPr lang="es-CO"/>
        </a:p>
      </dgm:t>
    </dgm:pt>
    <dgm:pt modelId="{9BBCC28C-CA33-48D5-84D5-C4DFAADCE649}" type="sibTrans" cxnId="{5560A8F1-7F2C-4E4F-BD1C-D75FD3712BB7}">
      <dgm:prSet/>
      <dgm:spPr/>
      <dgm:t>
        <a:bodyPr/>
        <a:lstStyle/>
        <a:p>
          <a:endParaRPr lang="es-CO"/>
        </a:p>
      </dgm:t>
    </dgm:pt>
    <dgm:pt modelId="{F4903D05-0708-4B7D-A021-646EF8D748B5}">
      <dgm:prSet phldrT="[Texto]"/>
      <dgm:spPr/>
      <dgm:t>
        <a:bodyPr/>
        <a:lstStyle/>
        <a:p>
          <a:r>
            <a:rPr lang="es-MX" b="1" dirty="0"/>
            <a:t>Velocidad</a:t>
          </a:r>
          <a:r>
            <a:rPr lang="es-MX" dirty="0"/>
            <a:t> (consenso)</a:t>
          </a:r>
          <a:endParaRPr lang="es-CO" dirty="0"/>
        </a:p>
      </dgm:t>
    </dgm:pt>
    <dgm:pt modelId="{C577A82E-05E4-40E3-8720-D5E3637496FC}" type="parTrans" cxnId="{47EC80C5-A07B-4C8E-9184-066B0ABCE808}">
      <dgm:prSet/>
      <dgm:spPr/>
      <dgm:t>
        <a:bodyPr/>
        <a:lstStyle/>
        <a:p>
          <a:endParaRPr lang="es-CO"/>
        </a:p>
      </dgm:t>
    </dgm:pt>
    <dgm:pt modelId="{D4427066-84D1-44A1-8720-B41735E7FBF8}" type="sibTrans" cxnId="{47EC80C5-A07B-4C8E-9184-066B0ABCE808}">
      <dgm:prSet/>
      <dgm:spPr/>
      <dgm:t>
        <a:bodyPr/>
        <a:lstStyle/>
        <a:p>
          <a:endParaRPr lang="es-CO"/>
        </a:p>
      </dgm:t>
    </dgm:pt>
    <dgm:pt modelId="{7CAB4564-0B90-4C53-BCDE-474854607530}">
      <dgm:prSet phldrT="[Texto]"/>
      <dgm:spPr/>
      <dgm:t>
        <a:bodyPr/>
        <a:lstStyle/>
        <a:p>
          <a:r>
            <a:rPr lang="es-MX" b="1" dirty="0"/>
            <a:t>Coste</a:t>
          </a:r>
          <a:endParaRPr lang="es-CO" b="1" dirty="0"/>
        </a:p>
      </dgm:t>
    </dgm:pt>
    <dgm:pt modelId="{2A137F07-2433-4025-9B72-A650D0BFEEBF}" type="parTrans" cxnId="{51E70686-505C-45B3-8A4E-D3BAB0FE168C}">
      <dgm:prSet/>
      <dgm:spPr/>
      <dgm:t>
        <a:bodyPr/>
        <a:lstStyle/>
        <a:p>
          <a:endParaRPr lang="es-CO"/>
        </a:p>
      </dgm:t>
    </dgm:pt>
    <dgm:pt modelId="{AD34B025-1A5E-44FE-86DD-50BD2A73A751}" type="sibTrans" cxnId="{51E70686-505C-45B3-8A4E-D3BAB0FE168C}">
      <dgm:prSet/>
      <dgm:spPr/>
      <dgm:t>
        <a:bodyPr/>
        <a:lstStyle/>
        <a:p>
          <a:endParaRPr lang="es-CO"/>
        </a:p>
      </dgm:t>
    </dgm:pt>
    <dgm:pt modelId="{D1A900AF-F04A-46AB-B6FE-0BC08E413518}">
      <dgm:prSet phldrT="[Texto]"/>
      <dgm:spPr/>
      <dgm:t>
        <a:bodyPr/>
        <a:lstStyle/>
        <a:p>
          <a:r>
            <a:rPr lang="es-MX" b="1" dirty="0"/>
            <a:t>Validación a partir del consenso</a:t>
          </a:r>
          <a:endParaRPr lang="es-CO" b="1" dirty="0"/>
        </a:p>
      </dgm:t>
    </dgm:pt>
    <dgm:pt modelId="{F3AE1F90-F9E1-48DE-B0F3-91EB2406784F}" type="parTrans" cxnId="{9B895C6A-0902-42AC-8A3F-326D31605891}">
      <dgm:prSet/>
      <dgm:spPr/>
      <dgm:t>
        <a:bodyPr/>
        <a:lstStyle/>
        <a:p>
          <a:endParaRPr lang="es-CO"/>
        </a:p>
      </dgm:t>
    </dgm:pt>
    <dgm:pt modelId="{82701922-981E-45AB-832D-675546B226CB}" type="sibTrans" cxnId="{9B895C6A-0902-42AC-8A3F-326D31605891}">
      <dgm:prSet/>
      <dgm:spPr/>
      <dgm:t>
        <a:bodyPr/>
        <a:lstStyle/>
        <a:p>
          <a:endParaRPr lang="es-CO"/>
        </a:p>
      </dgm:t>
    </dgm:pt>
    <dgm:pt modelId="{7F17CC7F-E2B3-4A92-A294-87B2074F11DA}">
      <dgm:prSet phldrT="[Texto]"/>
      <dgm:spPr/>
      <dgm:t>
        <a:bodyPr/>
        <a:lstStyle/>
        <a:p>
          <a:r>
            <a:rPr lang="es-MX" b="1" dirty="0"/>
            <a:t>Transparencia </a:t>
          </a:r>
          <a:r>
            <a:rPr lang="es-MX" dirty="0"/>
            <a:t>(visibilidad de reglas)</a:t>
          </a:r>
          <a:endParaRPr lang="es-CO" dirty="0"/>
        </a:p>
      </dgm:t>
    </dgm:pt>
    <dgm:pt modelId="{2CAA5FF6-9745-46A1-9282-9F43436B6FD5}" type="parTrans" cxnId="{A6812D3D-B6BF-42A8-AC1E-03CBB6BEC3A3}">
      <dgm:prSet/>
      <dgm:spPr/>
      <dgm:t>
        <a:bodyPr/>
        <a:lstStyle/>
        <a:p>
          <a:endParaRPr lang="es-CO"/>
        </a:p>
      </dgm:t>
    </dgm:pt>
    <dgm:pt modelId="{EC1CD48D-5383-4001-A9FE-31B94C89117E}" type="sibTrans" cxnId="{A6812D3D-B6BF-42A8-AC1E-03CBB6BEC3A3}">
      <dgm:prSet/>
      <dgm:spPr/>
      <dgm:t>
        <a:bodyPr/>
        <a:lstStyle/>
        <a:p>
          <a:endParaRPr lang="es-CO"/>
        </a:p>
      </dgm:t>
    </dgm:pt>
    <dgm:pt modelId="{1B91A6EF-4AF1-411D-81DC-AFA3762792A8}">
      <dgm:prSet phldrT="[Texto]"/>
      <dgm:spPr/>
      <dgm:t>
        <a:bodyPr/>
        <a:lstStyle/>
        <a:p>
          <a:r>
            <a:rPr lang="es-MX" b="1" dirty="0"/>
            <a:t>Complejidad</a:t>
          </a:r>
          <a:endParaRPr lang="es-CO" b="1" dirty="0"/>
        </a:p>
      </dgm:t>
    </dgm:pt>
    <dgm:pt modelId="{8DEE5005-40EB-48F7-8120-36D8BE8C80EE}" type="parTrans" cxnId="{249B9F57-1BB2-4261-8384-810D0E84A7A7}">
      <dgm:prSet/>
      <dgm:spPr/>
      <dgm:t>
        <a:bodyPr/>
        <a:lstStyle/>
        <a:p>
          <a:endParaRPr lang="es-CO"/>
        </a:p>
      </dgm:t>
    </dgm:pt>
    <dgm:pt modelId="{C581D16F-AFE7-4A27-8209-B66F57873692}" type="sibTrans" cxnId="{249B9F57-1BB2-4261-8384-810D0E84A7A7}">
      <dgm:prSet/>
      <dgm:spPr/>
      <dgm:t>
        <a:bodyPr/>
        <a:lstStyle/>
        <a:p>
          <a:endParaRPr lang="es-CO"/>
        </a:p>
      </dgm:t>
    </dgm:pt>
    <dgm:pt modelId="{04BB1073-1B2C-47B5-BCA7-19D1A576CD3D}">
      <dgm:prSet phldrT="[Texto]"/>
      <dgm:spPr/>
      <dgm:t>
        <a:bodyPr/>
        <a:lstStyle/>
        <a:p>
          <a:r>
            <a:rPr lang="es-MX" b="1" dirty="0"/>
            <a:t>Rigidez</a:t>
          </a:r>
          <a:r>
            <a:rPr lang="es-MX" dirty="0"/>
            <a:t> (cambio de reglas sin alterar la cadena)</a:t>
          </a:r>
          <a:endParaRPr lang="es-CO" dirty="0"/>
        </a:p>
      </dgm:t>
    </dgm:pt>
    <dgm:pt modelId="{35E677CA-5D90-46B5-9015-AA98DEA3452C}" type="parTrans" cxnId="{C8D966FB-3196-4392-8441-4C1EAA60B8FB}">
      <dgm:prSet/>
      <dgm:spPr/>
      <dgm:t>
        <a:bodyPr/>
        <a:lstStyle/>
        <a:p>
          <a:endParaRPr lang="es-CO"/>
        </a:p>
      </dgm:t>
    </dgm:pt>
    <dgm:pt modelId="{3AC367CB-C135-41E3-858F-7640B2E20BD0}" type="sibTrans" cxnId="{C8D966FB-3196-4392-8441-4C1EAA60B8FB}">
      <dgm:prSet/>
      <dgm:spPr/>
      <dgm:t>
        <a:bodyPr/>
        <a:lstStyle/>
        <a:p>
          <a:endParaRPr lang="es-CO"/>
        </a:p>
      </dgm:t>
    </dgm:pt>
    <dgm:pt modelId="{E6226A9F-949D-4634-A5EE-3B82F57F827F}">
      <dgm:prSet phldrT="[Texto]"/>
      <dgm:spPr/>
      <dgm:t>
        <a:bodyPr/>
        <a:lstStyle/>
        <a:p>
          <a:r>
            <a:rPr lang="es-MX" b="1" dirty="0"/>
            <a:t>Transparencia e inmutabilidad</a:t>
          </a:r>
          <a:endParaRPr lang="es-CO" b="1" dirty="0"/>
        </a:p>
      </dgm:t>
    </dgm:pt>
    <dgm:pt modelId="{A2B237A0-0CED-4F36-BDA9-7266624C2649}" type="parTrans" cxnId="{C57F8A42-F794-4EAD-9D4E-83F3BC912664}">
      <dgm:prSet/>
      <dgm:spPr/>
      <dgm:t>
        <a:bodyPr/>
        <a:lstStyle/>
        <a:p>
          <a:endParaRPr lang="es-CO"/>
        </a:p>
      </dgm:t>
    </dgm:pt>
    <dgm:pt modelId="{42E618E2-4CAF-4A00-AA47-E5C3403B0069}" type="sibTrans" cxnId="{C57F8A42-F794-4EAD-9D4E-83F3BC912664}">
      <dgm:prSet/>
      <dgm:spPr/>
      <dgm:t>
        <a:bodyPr/>
        <a:lstStyle/>
        <a:p>
          <a:endParaRPr lang="es-CO"/>
        </a:p>
      </dgm:t>
    </dgm:pt>
    <dgm:pt modelId="{D79AD9E0-9DD7-4EE8-9E59-9657053BF81E}">
      <dgm:prSet phldrT="[Texto]"/>
      <dgm:spPr/>
      <dgm:t>
        <a:bodyPr/>
        <a:lstStyle/>
        <a:p>
          <a:r>
            <a:rPr lang="es-MX" b="1" dirty="0"/>
            <a:t>Seguridad </a:t>
          </a:r>
          <a:r>
            <a:rPr lang="es-MX" dirty="0"/>
            <a:t>(la referencia de bloques garantiza que no hay cambios)</a:t>
          </a:r>
          <a:endParaRPr lang="es-CO" dirty="0"/>
        </a:p>
      </dgm:t>
    </dgm:pt>
    <dgm:pt modelId="{0D53031D-C52B-4398-8FB2-6C0D339E7151}" type="parTrans" cxnId="{9405DF45-CF4C-4F0E-8BA4-1AB9B756EAE7}">
      <dgm:prSet/>
      <dgm:spPr/>
      <dgm:t>
        <a:bodyPr/>
        <a:lstStyle/>
        <a:p>
          <a:endParaRPr lang="es-CO"/>
        </a:p>
      </dgm:t>
    </dgm:pt>
    <dgm:pt modelId="{9D1D8E75-EE8F-4379-A03E-82D6A1C696EA}" type="sibTrans" cxnId="{9405DF45-CF4C-4F0E-8BA4-1AB9B756EAE7}">
      <dgm:prSet/>
      <dgm:spPr/>
      <dgm:t>
        <a:bodyPr/>
        <a:lstStyle/>
        <a:p>
          <a:endParaRPr lang="es-CO"/>
        </a:p>
      </dgm:t>
    </dgm:pt>
    <dgm:pt modelId="{B1EF6DEA-D247-4A7C-A9BD-3FD254308B8F}">
      <dgm:prSet phldrT="[Texto]"/>
      <dgm:spPr/>
      <dgm:t>
        <a:bodyPr/>
        <a:lstStyle/>
        <a:p>
          <a:r>
            <a:rPr lang="es-MX" b="1" dirty="0"/>
            <a:t>Ineficiencia</a:t>
          </a:r>
          <a:r>
            <a:rPr lang="es-MX" dirty="0"/>
            <a:t> (tiempos de computo, grandes volúmenes de datos)</a:t>
          </a:r>
        </a:p>
      </dgm:t>
    </dgm:pt>
    <dgm:pt modelId="{069B0827-6795-430A-A103-4502E0B38560}" type="parTrans" cxnId="{F628CB64-C02B-4B0E-B796-8391E66E599A}">
      <dgm:prSet/>
      <dgm:spPr/>
      <dgm:t>
        <a:bodyPr/>
        <a:lstStyle/>
        <a:p>
          <a:endParaRPr lang="es-CO"/>
        </a:p>
      </dgm:t>
    </dgm:pt>
    <dgm:pt modelId="{8BF492FB-4EC9-4A11-B7E0-2227E53EBF3C}" type="sibTrans" cxnId="{F628CB64-C02B-4B0E-B796-8391E66E599A}">
      <dgm:prSet/>
      <dgm:spPr/>
      <dgm:t>
        <a:bodyPr/>
        <a:lstStyle/>
        <a:p>
          <a:endParaRPr lang="es-CO"/>
        </a:p>
      </dgm:t>
    </dgm:pt>
    <dgm:pt modelId="{6B18AA42-A2B3-4673-BA03-E3423B4B1586}">
      <dgm:prSet phldrT="[Texto]"/>
      <dgm:spPr/>
      <dgm:t>
        <a:bodyPr/>
        <a:lstStyle/>
        <a:p>
          <a:r>
            <a:rPr lang="es-MX" b="1" dirty="0"/>
            <a:t>Coste y complejidad</a:t>
          </a:r>
        </a:p>
      </dgm:t>
    </dgm:pt>
    <dgm:pt modelId="{465E492C-BF36-4C10-A7EF-EE0D912F2755}" type="parTrans" cxnId="{323FF1EB-502E-4C25-A8AA-6378844493F4}">
      <dgm:prSet/>
      <dgm:spPr/>
      <dgm:t>
        <a:bodyPr/>
        <a:lstStyle/>
        <a:p>
          <a:endParaRPr lang="es-CO"/>
        </a:p>
      </dgm:t>
    </dgm:pt>
    <dgm:pt modelId="{9177F5A0-238D-4916-AE11-5C46C1C40452}" type="sibTrans" cxnId="{323FF1EB-502E-4C25-A8AA-6378844493F4}">
      <dgm:prSet/>
      <dgm:spPr/>
      <dgm:t>
        <a:bodyPr/>
        <a:lstStyle/>
        <a:p>
          <a:endParaRPr lang="es-CO"/>
        </a:p>
      </dgm:t>
    </dgm:pt>
    <dgm:pt modelId="{54DC6543-884A-4FA8-9165-3643AFBE9E9C}" type="pres">
      <dgm:prSet presAssocID="{86FA643E-DD2A-4B5F-B8CD-8A6584BEE6E8}" presName="theList" presStyleCnt="0">
        <dgm:presLayoutVars>
          <dgm:dir/>
          <dgm:animLvl val="lvl"/>
          <dgm:resizeHandles val="exact"/>
        </dgm:presLayoutVars>
      </dgm:prSet>
      <dgm:spPr/>
    </dgm:pt>
    <dgm:pt modelId="{E8BE3A05-A6E5-478D-AC75-9A09F3909551}" type="pres">
      <dgm:prSet presAssocID="{F16CBA17-BE25-4A9C-8DA7-D405CC29F6E0}" presName="compNode" presStyleCnt="0"/>
      <dgm:spPr/>
    </dgm:pt>
    <dgm:pt modelId="{0D338DB8-5535-4379-9509-4E2E37EDAB8E}" type="pres">
      <dgm:prSet presAssocID="{F16CBA17-BE25-4A9C-8DA7-D405CC29F6E0}" presName="aNode" presStyleLbl="bgShp" presStyleIdx="0" presStyleCnt="3"/>
      <dgm:spPr/>
    </dgm:pt>
    <dgm:pt modelId="{F43EC413-175B-4764-8FBE-D5153C174E6A}" type="pres">
      <dgm:prSet presAssocID="{F16CBA17-BE25-4A9C-8DA7-D405CC29F6E0}" presName="textNode" presStyleLbl="bgShp" presStyleIdx="0" presStyleCnt="3"/>
      <dgm:spPr/>
    </dgm:pt>
    <dgm:pt modelId="{71251B30-5D61-4BCD-97D3-7B87CC57CD53}" type="pres">
      <dgm:prSet presAssocID="{F16CBA17-BE25-4A9C-8DA7-D405CC29F6E0}" presName="compChildNode" presStyleCnt="0"/>
      <dgm:spPr/>
    </dgm:pt>
    <dgm:pt modelId="{93195610-FDC6-4EB5-86CB-5810D706EB09}" type="pres">
      <dgm:prSet presAssocID="{F16CBA17-BE25-4A9C-8DA7-D405CC29F6E0}" presName="theInnerList" presStyleCnt="0"/>
      <dgm:spPr/>
    </dgm:pt>
    <dgm:pt modelId="{F84ECC54-DB69-475E-AF51-F51BEB35C6D3}" type="pres">
      <dgm:prSet presAssocID="{87F4F493-9463-4CE6-961F-47E92B20949B}" presName="childNode" presStyleLbl="node1" presStyleIdx="0" presStyleCnt="6">
        <dgm:presLayoutVars>
          <dgm:bulletEnabled val="1"/>
        </dgm:presLayoutVars>
      </dgm:prSet>
      <dgm:spPr/>
    </dgm:pt>
    <dgm:pt modelId="{A3FB4548-2AB9-418C-A7B1-EAE0A4455B06}" type="pres">
      <dgm:prSet presAssocID="{87F4F493-9463-4CE6-961F-47E92B20949B}" presName="aSpace2" presStyleCnt="0"/>
      <dgm:spPr/>
    </dgm:pt>
    <dgm:pt modelId="{4B870D35-848C-4360-99A4-F46F0DB6A93C}" type="pres">
      <dgm:prSet presAssocID="{80D9446F-5AF3-411C-B4E2-4708F99DFD3A}" presName="childNode" presStyleLbl="node1" presStyleIdx="1" presStyleCnt="6">
        <dgm:presLayoutVars>
          <dgm:bulletEnabled val="1"/>
        </dgm:presLayoutVars>
      </dgm:prSet>
      <dgm:spPr/>
    </dgm:pt>
    <dgm:pt modelId="{317FDBEF-026D-484F-BBE0-BC8DFC31E33D}" type="pres">
      <dgm:prSet presAssocID="{F16CBA17-BE25-4A9C-8DA7-D405CC29F6E0}" presName="aSpace" presStyleCnt="0"/>
      <dgm:spPr/>
    </dgm:pt>
    <dgm:pt modelId="{1717DECB-3C11-438B-A06C-F76813514ACB}" type="pres">
      <dgm:prSet presAssocID="{90C54E23-BE3B-4F7B-9D77-E5B34DE8F325}" presName="compNode" presStyleCnt="0"/>
      <dgm:spPr/>
    </dgm:pt>
    <dgm:pt modelId="{BF0C76F3-EF73-4B8F-BC82-EF7FF2130281}" type="pres">
      <dgm:prSet presAssocID="{90C54E23-BE3B-4F7B-9D77-E5B34DE8F325}" presName="aNode" presStyleLbl="bgShp" presStyleIdx="1" presStyleCnt="3"/>
      <dgm:spPr/>
    </dgm:pt>
    <dgm:pt modelId="{6E2EDF5E-9973-4BC3-9EB8-B20E421AA463}" type="pres">
      <dgm:prSet presAssocID="{90C54E23-BE3B-4F7B-9D77-E5B34DE8F325}" presName="textNode" presStyleLbl="bgShp" presStyleIdx="1" presStyleCnt="3"/>
      <dgm:spPr/>
    </dgm:pt>
    <dgm:pt modelId="{2F64ED28-112E-4A68-BDAD-85F1E7626F1F}" type="pres">
      <dgm:prSet presAssocID="{90C54E23-BE3B-4F7B-9D77-E5B34DE8F325}" presName="compChildNode" presStyleCnt="0"/>
      <dgm:spPr/>
    </dgm:pt>
    <dgm:pt modelId="{A0F09E02-309A-4896-8F13-EB1034BF81AE}" type="pres">
      <dgm:prSet presAssocID="{90C54E23-BE3B-4F7B-9D77-E5B34DE8F325}" presName="theInnerList" presStyleCnt="0"/>
      <dgm:spPr/>
    </dgm:pt>
    <dgm:pt modelId="{F428549F-4CB1-425C-BB96-9856BDD86D2C}" type="pres">
      <dgm:prSet presAssocID="{6A71FF84-C301-4E47-8040-78759B065587}" presName="childNode" presStyleLbl="node1" presStyleIdx="2" presStyleCnt="6">
        <dgm:presLayoutVars>
          <dgm:bulletEnabled val="1"/>
        </dgm:presLayoutVars>
      </dgm:prSet>
      <dgm:spPr/>
    </dgm:pt>
    <dgm:pt modelId="{0D614C7D-A8F7-45D7-A124-E4D0DEE78597}" type="pres">
      <dgm:prSet presAssocID="{6A71FF84-C301-4E47-8040-78759B065587}" presName="aSpace2" presStyleCnt="0"/>
      <dgm:spPr/>
    </dgm:pt>
    <dgm:pt modelId="{40CF3B36-E2E4-48D9-9170-101326A56C0A}" type="pres">
      <dgm:prSet presAssocID="{E64B10D8-0D9E-419D-A16F-4A892EA07D9A}" presName="childNode" presStyleLbl="node1" presStyleIdx="3" presStyleCnt="6">
        <dgm:presLayoutVars>
          <dgm:bulletEnabled val="1"/>
        </dgm:presLayoutVars>
      </dgm:prSet>
      <dgm:spPr/>
    </dgm:pt>
    <dgm:pt modelId="{882EB6B5-381A-4DCD-8EC0-29D48C98A4B7}" type="pres">
      <dgm:prSet presAssocID="{90C54E23-BE3B-4F7B-9D77-E5B34DE8F325}" presName="aSpace" presStyleCnt="0"/>
      <dgm:spPr/>
    </dgm:pt>
    <dgm:pt modelId="{C897B7D6-F61B-44F2-B26C-7DC391A7F568}" type="pres">
      <dgm:prSet presAssocID="{291C4922-11DF-43D4-A69F-3A48F6323678}" presName="compNode" presStyleCnt="0"/>
      <dgm:spPr/>
    </dgm:pt>
    <dgm:pt modelId="{DC711168-DD66-454A-9345-DBEE13CB238D}" type="pres">
      <dgm:prSet presAssocID="{291C4922-11DF-43D4-A69F-3A48F6323678}" presName="aNode" presStyleLbl="bgShp" presStyleIdx="2" presStyleCnt="3"/>
      <dgm:spPr/>
    </dgm:pt>
    <dgm:pt modelId="{A8BA1E26-0B49-418A-B9D2-4E087C09AEF9}" type="pres">
      <dgm:prSet presAssocID="{291C4922-11DF-43D4-A69F-3A48F6323678}" presName="textNode" presStyleLbl="bgShp" presStyleIdx="2" presStyleCnt="3"/>
      <dgm:spPr/>
    </dgm:pt>
    <dgm:pt modelId="{2880EAF4-23C5-42D2-94A2-1DA4A68EB358}" type="pres">
      <dgm:prSet presAssocID="{291C4922-11DF-43D4-A69F-3A48F6323678}" presName="compChildNode" presStyleCnt="0"/>
      <dgm:spPr/>
    </dgm:pt>
    <dgm:pt modelId="{C636B8CF-4BCA-42B8-BAC6-C35A65C1C29A}" type="pres">
      <dgm:prSet presAssocID="{291C4922-11DF-43D4-A69F-3A48F6323678}" presName="theInnerList" presStyleCnt="0"/>
      <dgm:spPr/>
    </dgm:pt>
    <dgm:pt modelId="{F8483944-3F76-466D-867F-82ABF71FB82D}" type="pres">
      <dgm:prSet presAssocID="{F135FECA-85C2-4C28-AC0D-20C3B638A253}" presName="childNode" presStyleLbl="node1" presStyleIdx="4" presStyleCnt="6">
        <dgm:presLayoutVars>
          <dgm:bulletEnabled val="1"/>
        </dgm:presLayoutVars>
      </dgm:prSet>
      <dgm:spPr/>
    </dgm:pt>
    <dgm:pt modelId="{2FC9D01F-D4FE-491C-A673-605FBD122AC1}" type="pres">
      <dgm:prSet presAssocID="{F135FECA-85C2-4C28-AC0D-20C3B638A253}" presName="aSpace2" presStyleCnt="0"/>
      <dgm:spPr/>
    </dgm:pt>
    <dgm:pt modelId="{51DC5022-38EC-4C10-8625-47D997286E38}" type="pres">
      <dgm:prSet presAssocID="{31768E24-D68B-40D3-9B24-A74FA9C603BF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9D82702-9EBC-4C4D-BA8D-8C777B356B9F}" type="presOf" srcId="{291C4922-11DF-43D4-A69F-3A48F6323678}" destId="{DC711168-DD66-454A-9345-DBEE13CB238D}" srcOrd="0" destOrd="0" presId="urn:microsoft.com/office/officeart/2005/8/layout/lProcess2"/>
    <dgm:cxn modelId="{4E54FE0B-BB4F-4808-ACF2-03E8D168DFE6}" type="presOf" srcId="{B2159EB6-00F5-4216-99A2-A4F02D1549FA}" destId="{F84ECC54-DB69-475E-AF51-F51BEB35C6D3}" srcOrd="0" destOrd="2" presId="urn:microsoft.com/office/officeart/2005/8/layout/lProcess2"/>
    <dgm:cxn modelId="{A1B4EA12-3284-47DB-8321-3C6D2251A9C6}" type="presOf" srcId="{F16CBA17-BE25-4A9C-8DA7-D405CC29F6E0}" destId="{0D338DB8-5535-4379-9509-4E2E37EDAB8E}" srcOrd="0" destOrd="0" presId="urn:microsoft.com/office/officeart/2005/8/layout/lProcess2"/>
    <dgm:cxn modelId="{FDF4021B-AE95-40C7-B476-4EFB730CE833}" type="presOf" srcId="{7CAB4564-0B90-4C53-BCDE-474854607530}" destId="{4B870D35-848C-4360-99A4-F46F0DB6A93C}" srcOrd="0" destOrd="2" presId="urn:microsoft.com/office/officeart/2005/8/layout/lProcess2"/>
    <dgm:cxn modelId="{CF55EC1F-F11F-43AF-AEAA-40EADB0EDC7B}" type="presOf" srcId="{F135FECA-85C2-4C28-AC0D-20C3B638A253}" destId="{F8483944-3F76-466D-867F-82ABF71FB82D}" srcOrd="0" destOrd="0" presId="urn:microsoft.com/office/officeart/2005/8/layout/lProcess2"/>
    <dgm:cxn modelId="{9AAD7B28-1D01-4C4F-9AE6-52A13E7DF927}" type="presOf" srcId="{86FA643E-DD2A-4B5F-B8CD-8A6584BEE6E8}" destId="{54DC6543-884A-4FA8-9165-3643AFBE9E9C}" srcOrd="0" destOrd="0" presId="urn:microsoft.com/office/officeart/2005/8/layout/lProcess2"/>
    <dgm:cxn modelId="{A6812D3D-B6BF-42A8-AC1E-03CBB6BEC3A3}" srcId="{6A71FF84-C301-4E47-8040-78759B065587}" destId="{7F17CC7F-E2B3-4A92-A294-87B2074F11DA}" srcOrd="1" destOrd="0" parTransId="{2CAA5FF6-9745-46A1-9282-9F43436B6FD5}" sibTransId="{EC1CD48D-5383-4001-A9FE-31B94C89117E}"/>
    <dgm:cxn modelId="{A9F67A3D-B376-4C95-A259-5194A77E1086}" type="presOf" srcId="{31768E24-D68B-40D3-9B24-A74FA9C603BF}" destId="{51DC5022-38EC-4C10-8625-47D997286E38}" srcOrd="0" destOrd="0" presId="urn:microsoft.com/office/officeart/2005/8/layout/lProcess2"/>
    <dgm:cxn modelId="{E62C5740-01BE-4B79-8ACD-9F1514F1446B}" srcId="{90C54E23-BE3B-4F7B-9D77-E5B34DE8F325}" destId="{6A71FF84-C301-4E47-8040-78759B065587}" srcOrd="0" destOrd="0" parTransId="{3A20C517-68E4-4FB4-A5B4-4B9C6366F72E}" sibTransId="{BB8CBEEA-B293-46A6-9974-7698A690E847}"/>
    <dgm:cxn modelId="{C57F8A42-F794-4EAD-9D4E-83F3BC912664}" srcId="{F135FECA-85C2-4C28-AC0D-20C3B638A253}" destId="{E6226A9F-949D-4634-A5EE-3B82F57F827F}" srcOrd="0" destOrd="0" parTransId="{A2B237A0-0CED-4F36-BDA9-7266624C2649}" sibTransId="{42E618E2-4CAF-4A00-AA47-E5C3403B0069}"/>
    <dgm:cxn modelId="{7886B862-F251-449E-B589-9C6717DAC2D6}" srcId="{291C4922-11DF-43D4-A69F-3A48F6323678}" destId="{F135FECA-85C2-4C28-AC0D-20C3B638A253}" srcOrd="0" destOrd="0" parTransId="{FEBEF5AA-6052-4C91-A97E-F57ACCE2258D}" sibTransId="{66464D85-C9DD-4A3A-A7D1-3CC14F6C1970}"/>
    <dgm:cxn modelId="{A4604063-D4FD-4159-8F39-C8DD2A6EE1BB}" type="presOf" srcId="{1B91A6EF-4AF1-411D-81DC-AFA3762792A8}" destId="{40CF3B36-E2E4-48D9-9170-101326A56C0A}" srcOrd="0" destOrd="1" presId="urn:microsoft.com/office/officeart/2005/8/layout/lProcess2"/>
    <dgm:cxn modelId="{F628CB64-C02B-4B0E-B796-8391E66E599A}" srcId="{31768E24-D68B-40D3-9B24-A74FA9C603BF}" destId="{B1EF6DEA-D247-4A7C-A9BD-3FD254308B8F}" srcOrd="0" destOrd="0" parTransId="{069B0827-6795-430A-A103-4502E0B38560}" sibTransId="{8BF492FB-4EC9-4A11-B7E0-2227E53EBF3C}"/>
    <dgm:cxn modelId="{9405DF45-CF4C-4F0E-8BA4-1AB9B756EAE7}" srcId="{F135FECA-85C2-4C28-AC0D-20C3B638A253}" destId="{D79AD9E0-9DD7-4EE8-9E59-9657053BF81E}" srcOrd="1" destOrd="0" parTransId="{0D53031D-C52B-4398-8FB2-6C0D339E7151}" sibTransId="{9D1D8E75-EE8F-4379-A03E-82D6A1C696EA}"/>
    <dgm:cxn modelId="{9B895C6A-0902-42AC-8A3F-326D31605891}" srcId="{6A71FF84-C301-4E47-8040-78759B065587}" destId="{D1A900AF-F04A-46AB-B6FE-0BC08E413518}" srcOrd="0" destOrd="0" parTransId="{F3AE1F90-F9E1-48DE-B0F3-91EB2406784F}" sibTransId="{82701922-981E-45AB-832D-675546B226CB}"/>
    <dgm:cxn modelId="{A855816A-D046-4A31-A313-7DD4FD3A20C1}" srcId="{90C54E23-BE3B-4F7B-9D77-E5B34DE8F325}" destId="{E64B10D8-0D9E-419D-A16F-4A892EA07D9A}" srcOrd="1" destOrd="0" parTransId="{15BD9D66-74B4-49CB-83ED-CCCA1EA168B9}" sibTransId="{65FEE68B-EB52-440F-9952-A53257407416}"/>
    <dgm:cxn modelId="{5D02176B-AB5D-4010-955E-23D6F9BA7891}" type="presOf" srcId="{90C54E23-BE3B-4F7B-9D77-E5B34DE8F325}" destId="{BF0C76F3-EF73-4B8F-BC82-EF7FF2130281}" srcOrd="0" destOrd="0" presId="urn:microsoft.com/office/officeart/2005/8/layout/lProcess2"/>
    <dgm:cxn modelId="{37D69251-FD1F-447E-BFF1-F36EC218E08D}" type="presOf" srcId="{EA81D3AF-5BE1-4DED-8C7B-A780328FC214}" destId="{F84ECC54-DB69-475E-AF51-F51BEB35C6D3}" srcOrd="0" destOrd="1" presId="urn:microsoft.com/office/officeart/2005/8/layout/lProcess2"/>
    <dgm:cxn modelId="{F8983F55-9A31-471C-BF3A-7840D2A31F1F}" type="presOf" srcId="{90C54E23-BE3B-4F7B-9D77-E5B34DE8F325}" destId="{6E2EDF5E-9973-4BC3-9EB8-B20E421AA463}" srcOrd="1" destOrd="0" presId="urn:microsoft.com/office/officeart/2005/8/layout/lProcess2"/>
    <dgm:cxn modelId="{7EC58D76-117D-4049-A641-23E7DCFC2C3B}" srcId="{87F4F493-9463-4CE6-961F-47E92B20949B}" destId="{EA81D3AF-5BE1-4DED-8C7B-A780328FC214}" srcOrd="0" destOrd="0" parTransId="{2580F6F9-BFBE-442E-8A39-9EF7A2C6F985}" sibTransId="{051CB58C-63D0-4A42-9D14-F9913896353E}"/>
    <dgm:cxn modelId="{8EB72277-576E-45E4-9B00-9115D9818CE2}" type="presOf" srcId="{F4903D05-0708-4B7D-A021-646EF8D748B5}" destId="{4B870D35-848C-4360-99A4-F46F0DB6A93C}" srcOrd="0" destOrd="1" presId="urn:microsoft.com/office/officeart/2005/8/layout/lProcess2"/>
    <dgm:cxn modelId="{249B9F57-1BB2-4261-8384-810D0E84A7A7}" srcId="{E64B10D8-0D9E-419D-A16F-4A892EA07D9A}" destId="{1B91A6EF-4AF1-411D-81DC-AFA3762792A8}" srcOrd="0" destOrd="0" parTransId="{8DEE5005-40EB-48F7-8120-36D8BE8C80EE}" sibTransId="{C581D16F-AFE7-4A27-8209-B66F57873692}"/>
    <dgm:cxn modelId="{7F642D7D-81F0-444F-824D-A70C45F9C7CC}" srcId="{291C4922-11DF-43D4-A69F-3A48F6323678}" destId="{31768E24-D68B-40D3-9B24-A74FA9C603BF}" srcOrd="1" destOrd="0" parTransId="{4E54FD52-2CC4-40FE-A532-DB27127859AC}" sibTransId="{BECB3E4C-628B-42B1-84B0-42642F052CDB}"/>
    <dgm:cxn modelId="{51E70686-505C-45B3-8A4E-D3BAB0FE168C}" srcId="{80D9446F-5AF3-411C-B4E2-4708F99DFD3A}" destId="{7CAB4564-0B90-4C53-BCDE-474854607530}" srcOrd="1" destOrd="0" parTransId="{2A137F07-2433-4025-9B72-A650D0BFEEBF}" sibTransId="{AD34B025-1A5E-44FE-86DD-50BD2A73A751}"/>
    <dgm:cxn modelId="{A3A10589-7DF2-4CB8-8C18-29EA96A7CA7C}" type="presOf" srcId="{80D9446F-5AF3-411C-B4E2-4708F99DFD3A}" destId="{4B870D35-848C-4360-99A4-F46F0DB6A93C}" srcOrd="0" destOrd="0" presId="urn:microsoft.com/office/officeart/2005/8/layout/lProcess2"/>
    <dgm:cxn modelId="{892A198D-BD61-46FD-89E9-6AF6601AF5DD}" type="presOf" srcId="{291C4922-11DF-43D4-A69F-3A48F6323678}" destId="{A8BA1E26-0B49-418A-B9D2-4E087C09AEF9}" srcOrd="1" destOrd="0" presId="urn:microsoft.com/office/officeart/2005/8/layout/lProcess2"/>
    <dgm:cxn modelId="{FA44C38E-113D-4A82-9F66-89519F1C6464}" srcId="{86FA643E-DD2A-4B5F-B8CD-8A6584BEE6E8}" destId="{90C54E23-BE3B-4F7B-9D77-E5B34DE8F325}" srcOrd="1" destOrd="0" parTransId="{4E8EDEBC-884B-4937-B5EF-F2B68EF71682}" sibTransId="{35D95E54-E64D-4DAC-82EC-BD827AE8486C}"/>
    <dgm:cxn modelId="{68CA1891-4582-472F-B1EC-DD692202C38F}" type="presOf" srcId="{04BB1073-1B2C-47B5-BCA7-19D1A576CD3D}" destId="{40CF3B36-E2E4-48D9-9170-101326A56C0A}" srcOrd="0" destOrd="2" presId="urn:microsoft.com/office/officeart/2005/8/layout/lProcess2"/>
    <dgm:cxn modelId="{8AC87291-B051-494A-8D6F-6EEB38A3B606}" srcId="{F16CBA17-BE25-4A9C-8DA7-D405CC29F6E0}" destId="{80D9446F-5AF3-411C-B4E2-4708F99DFD3A}" srcOrd="1" destOrd="0" parTransId="{DDE009EE-A20A-4562-9153-99286D4BE75C}" sibTransId="{62AB032E-14AC-45FE-94D8-CD4630734F11}"/>
    <dgm:cxn modelId="{159BA597-FC5F-42FB-90DB-843774EECA2F}" srcId="{F16CBA17-BE25-4A9C-8DA7-D405CC29F6E0}" destId="{87F4F493-9463-4CE6-961F-47E92B20949B}" srcOrd="0" destOrd="0" parTransId="{2BE8AB42-8127-4276-BC27-5CC0CEE332A7}" sibTransId="{7111CF8E-E4ED-40A8-87E8-B231DDA1623E}"/>
    <dgm:cxn modelId="{BB8CF697-5875-440E-8165-33FAC037F118}" type="presOf" srcId="{F16CBA17-BE25-4A9C-8DA7-D405CC29F6E0}" destId="{F43EC413-175B-4764-8FBE-D5153C174E6A}" srcOrd="1" destOrd="0" presId="urn:microsoft.com/office/officeart/2005/8/layout/lProcess2"/>
    <dgm:cxn modelId="{DB0E5E9E-2A10-4D8B-9E4C-739E71A7AAB3}" type="presOf" srcId="{E64B10D8-0D9E-419D-A16F-4A892EA07D9A}" destId="{40CF3B36-E2E4-48D9-9170-101326A56C0A}" srcOrd="0" destOrd="0" presId="urn:microsoft.com/office/officeart/2005/8/layout/lProcess2"/>
    <dgm:cxn modelId="{E5D8BE9E-ECB5-49CB-ADD0-7EA2B85B1214}" srcId="{86FA643E-DD2A-4B5F-B8CD-8A6584BEE6E8}" destId="{F16CBA17-BE25-4A9C-8DA7-D405CC29F6E0}" srcOrd="0" destOrd="0" parTransId="{4FF470A3-B43D-4D73-ABE0-B02FA4A146CD}" sibTransId="{03FF9076-E99D-49AC-8B45-9129452B0395}"/>
    <dgm:cxn modelId="{2765E8AA-0139-40F0-B6BF-1610295207DA}" type="presOf" srcId="{D1A900AF-F04A-46AB-B6FE-0BC08E413518}" destId="{F428549F-4CB1-425C-BB96-9856BDD86D2C}" srcOrd="0" destOrd="1" presId="urn:microsoft.com/office/officeart/2005/8/layout/lProcess2"/>
    <dgm:cxn modelId="{F83F77B3-3EED-4B25-9E76-A9D1B2113661}" srcId="{86FA643E-DD2A-4B5F-B8CD-8A6584BEE6E8}" destId="{291C4922-11DF-43D4-A69F-3A48F6323678}" srcOrd="2" destOrd="0" parTransId="{D577E2FF-D0FB-4E93-88A6-AC4A654FB7EB}" sibTransId="{384A3050-340F-4FF8-8528-2C766A5FD14B}"/>
    <dgm:cxn modelId="{D9FDD3C2-F348-43A7-9307-0F0237F6C031}" type="presOf" srcId="{D79AD9E0-9DD7-4EE8-9E59-9657053BF81E}" destId="{F8483944-3F76-466D-867F-82ABF71FB82D}" srcOrd="0" destOrd="2" presId="urn:microsoft.com/office/officeart/2005/8/layout/lProcess2"/>
    <dgm:cxn modelId="{47EC80C5-A07B-4C8E-9184-066B0ABCE808}" srcId="{80D9446F-5AF3-411C-B4E2-4708F99DFD3A}" destId="{F4903D05-0708-4B7D-A021-646EF8D748B5}" srcOrd="0" destOrd="0" parTransId="{C577A82E-05E4-40E3-8720-D5E3637496FC}" sibTransId="{D4427066-84D1-44A1-8720-B41735E7FBF8}"/>
    <dgm:cxn modelId="{A93A25C9-2B3B-4207-A671-FDA76405EF8C}" type="presOf" srcId="{B1EF6DEA-D247-4A7C-A9BD-3FD254308B8F}" destId="{51DC5022-38EC-4C10-8625-47D997286E38}" srcOrd="0" destOrd="1" presId="urn:microsoft.com/office/officeart/2005/8/layout/lProcess2"/>
    <dgm:cxn modelId="{417FACD0-BF8C-4DC6-97F5-765AC89CF4B3}" type="presOf" srcId="{E6226A9F-949D-4634-A5EE-3B82F57F827F}" destId="{F8483944-3F76-466D-867F-82ABF71FB82D}" srcOrd="0" destOrd="1" presId="urn:microsoft.com/office/officeart/2005/8/layout/lProcess2"/>
    <dgm:cxn modelId="{24ABA8D3-116C-4C4E-B01F-988A034E492B}" type="presOf" srcId="{87F4F493-9463-4CE6-961F-47E92B20949B}" destId="{F84ECC54-DB69-475E-AF51-F51BEB35C6D3}" srcOrd="0" destOrd="0" presId="urn:microsoft.com/office/officeart/2005/8/layout/lProcess2"/>
    <dgm:cxn modelId="{5F491EDC-E154-4186-A54F-F1D55D9CA641}" type="presOf" srcId="{6A71FF84-C301-4E47-8040-78759B065587}" destId="{F428549F-4CB1-425C-BB96-9856BDD86D2C}" srcOrd="0" destOrd="0" presId="urn:microsoft.com/office/officeart/2005/8/layout/lProcess2"/>
    <dgm:cxn modelId="{3359F8DD-4089-40A8-9B68-BEF865EB841A}" type="presOf" srcId="{6B18AA42-A2B3-4673-BA03-E3423B4B1586}" destId="{51DC5022-38EC-4C10-8625-47D997286E38}" srcOrd="0" destOrd="2" presId="urn:microsoft.com/office/officeart/2005/8/layout/lProcess2"/>
    <dgm:cxn modelId="{323FF1EB-502E-4C25-A8AA-6378844493F4}" srcId="{31768E24-D68B-40D3-9B24-A74FA9C603BF}" destId="{6B18AA42-A2B3-4673-BA03-E3423B4B1586}" srcOrd="1" destOrd="0" parTransId="{465E492C-BF36-4C10-A7EF-EE0D912F2755}" sibTransId="{9177F5A0-238D-4916-AE11-5C46C1C40452}"/>
    <dgm:cxn modelId="{5560A8F1-7F2C-4E4F-BD1C-D75FD3712BB7}" srcId="{87F4F493-9463-4CE6-961F-47E92B20949B}" destId="{B2159EB6-00F5-4216-99A2-A4F02D1549FA}" srcOrd="1" destOrd="0" parTransId="{0B9D7464-A7E0-4EF2-BA0F-315D800DC27A}" sibTransId="{9BBCC28C-CA33-48D5-84D5-C4DFAADCE649}"/>
    <dgm:cxn modelId="{C8D966FB-3196-4392-8441-4C1EAA60B8FB}" srcId="{E64B10D8-0D9E-419D-A16F-4A892EA07D9A}" destId="{04BB1073-1B2C-47B5-BCA7-19D1A576CD3D}" srcOrd="1" destOrd="0" parTransId="{35E677CA-5D90-46B5-9015-AA98DEA3452C}" sibTransId="{3AC367CB-C135-41E3-858F-7640B2E20BD0}"/>
    <dgm:cxn modelId="{AF7C39FF-3C8B-4A26-829C-3FEDB9B0DCFD}" type="presOf" srcId="{7F17CC7F-E2B3-4A92-A294-87B2074F11DA}" destId="{F428549F-4CB1-425C-BB96-9856BDD86D2C}" srcOrd="0" destOrd="2" presId="urn:microsoft.com/office/officeart/2005/8/layout/lProcess2"/>
    <dgm:cxn modelId="{C1E89921-E607-4A8F-9ADA-BA875276B034}" type="presParOf" srcId="{54DC6543-884A-4FA8-9165-3643AFBE9E9C}" destId="{E8BE3A05-A6E5-478D-AC75-9A09F3909551}" srcOrd="0" destOrd="0" presId="urn:microsoft.com/office/officeart/2005/8/layout/lProcess2"/>
    <dgm:cxn modelId="{88967A29-699C-403B-A48E-363C626F87A8}" type="presParOf" srcId="{E8BE3A05-A6E5-478D-AC75-9A09F3909551}" destId="{0D338DB8-5535-4379-9509-4E2E37EDAB8E}" srcOrd="0" destOrd="0" presId="urn:microsoft.com/office/officeart/2005/8/layout/lProcess2"/>
    <dgm:cxn modelId="{2BE88F05-B276-41DA-ACBA-1C0566DE8881}" type="presParOf" srcId="{E8BE3A05-A6E5-478D-AC75-9A09F3909551}" destId="{F43EC413-175B-4764-8FBE-D5153C174E6A}" srcOrd="1" destOrd="0" presId="urn:microsoft.com/office/officeart/2005/8/layout/lProcess2"/>
    <dgm:cxn modelId="{1D0D9812-5C0D-44D7-8918-B6E200840C55}" type="presParOf" srcId="{E8BE3A05-A6E5-478D-AC75-9A09F3909551}" destId="{71251B30-5D61-4BCD-97D3-7B87CC57CD53}" srcOrd="2" destOrd="0" presId="urn:microsoft.com/office/officeart/2005/8/layout/lProcess2"/>
    <dgm:cxn modelId="{38EAFE63-7D99-42F1-B8A9-FD0A36EDA34B}" type="presParOf" srcId="{71251B30-5D61-4BCD-97D3-7B87CC57CD53}" destId="{93195610-FDC6-4EB5-86CB-5810D706EB09}" srcOrd="0" destOrd="0" presId="urn:microsoft.com/office/officeart/2005/8/layout/lProcess2"/>
    <dgm:cxn modelId="{B31332D3-E99D-423D-86E6-B859E98BA3EA}" type="presParOf" srcId="{93195610-FDC6-4EB5-86CB-5810D706EB09}" destId="{F84ECC54-DB69-475E-AF51-F51BEB35C6D3}" srcOrd="0" destOrd="0" presId="urn:microsoft.com/office/officeart/2005/8/layout/lProcess2"/>
    <dgm:cxn modelId="{CC48EA2A-9EAD-4866-AEDF-D3604655E444}" type="presParOf" srcId="{93195610-FDC6-4EB5-86CB-5810D706EB09}" destId="{A3FB4548-2AB9-418C-A7B1-EAE0A4455B06}" srcOrd="1" destOrd="0" presId="urn:microsoft.com/office/officeart/2005/8/layout/lProcess2"/>
    <dgm:cxn modelId="{78B21293-F66E-41C5-8ABF-11F7DDF0D618}" type="presParOf" srcId="{93195610-FDC6-4EB5-86CB-5810D706EB09}" destId="{4B870D35-848C-4360-99A4-F46F0DB6A93C}" srcOrd="2" destOrd="0" presId="urn:microsoft.com/office/officeart/2005/8/layout/lProcess2"/>
    <dgm:cxn modelId="{B9B05D22-3E37-4877-B77F-6C9A2A69A946}" type="presParOf" srcId="{54DC6543-884A-4FA8-9165-3643AFBE9E9C}" destId="{317FDBEF-026D-484F-BBE0-BC8DFC31E33D}" srcOrd="1" destOrd="0" presId="urn:microsoft.com/office/officeart/2005/8/layout/lProcess2"/>
    <dgm:cxn modelId="{3352E9F3-7E98-4185-8E67-04DDBBC3B0E8}" type="presParOf" srcId="{54DC6543-884A-4FA8-9165-3643AFBE9E9C}" destId="{1717DECB-3C11-438B-A06C-F76813514ACB}" srcOrd="2" destOrd="0" presId="urn:microsoft.com/office/officeart/2005/8/layout/lProcess2"/>
    <dgm:cxn modelId="{6E5ED8F5-3C87-4975-AB4B-442DC1D3F2D8}" type="presParOf" srcId="{1717DECB-3C11-438B-A06C-F76813514ACB}" destId="{BF0C76F3-EF73-4B8F-BC82-EF7FF2130281}" srcOrd="0" destOrd="0" presId="urn:microsoft.com/office/officeart/2005/8/layout/lProcess2"/>
    <dgm:cxn modelId="{410E01EA-9F71-4F80-9FDD-ABF17EAC96C3}" type="presParOf" srcId="{1717DECB-3C11-438B-A06C-F76813514ACB}" destId="{6E2EDF5E-9973-4BC3-9EB8-B20E421AA463}" srcOrd="1" destOrd="0" presId="urn:microsoft.com/office/officeart/2005/8/layout/lProcess2"/>
    <dgm:cxn modelId="{24FB0A70-5D28-4D53-81AC-6828D548DBA1}" type="presParOf" srcId="{1717DECB-3C11-438B-A06C-F76813514ACB}" destId="{2F64ED28-112E-4A68-BDAD-85F1E7626F1F}" srcOrd="2" destOrd="0" presId="urn:microsoft.com/office/officeart/2005/8/layout/lProcess2"/>
    <dgm:cxn modelId="{AADFCD2E-7A87-47C9-A06E-54F566C31D7B}" type="presParOf" srcId="{2F64ED28-112E-4A68-BDAD-85F1E7626F1F}" destId="{A0F09E02-309A-4896-8F13-EB1034BF81AE}" srcOrd="0" destOrd="0" presId="urn:microsoft.com/office/officeart/2005/8/layout/lProcess2"/>
    <dgm:cxn modelId="{35BBCA19-7F89-489A-9FA9-7CA82349D5B4}" type="presParOf" srcId="{A0F09E02-309A-4896-8F13-EB1034BF81AE}" destId="{F428549F-4CB1-425C-BB96-9856BDD86D2C}" srcOrd="0" destOrd="0" presId="urn:microsoft.com/office/officeart/2005/8/layout/lProcess2"/>
    <dgm:cxn modelId="{E00AE417-D572-4497-8B62-76B0107F2EC6}" type="presParOf" srcId="{A0F09E02-309A-4896-8F13-EB1034BF81AE}" destId="{0D614C7D-A8F7-45D7-A124-E4D0DEE78597}" srcOrd="1" destOrd="0" presId="urn:microsoft.com/office/officeart/2005/8/layout/lProcess2"/>
    <dgm:cxn modelId="{E19EB5CC-E3D3-4D35-B2C0-2F4E5875AE08}" type="presParOf" srcId="{A0F09E02-309A-4896-8F13-EB1034BF81AE}" destId="{40CF3B36-E2E4-48D9-9170-101326A56C0A}" srcOrd="2" destOrd="0" presId="urn:microsoft.com/office/officeart/2005/8/layout/lProcess2"/>
    <dgm:cxn modelId="{B90EB40A-87AC-4308-87AB-2242183E302F}" type="presParOf" srcId="{54DC6543-884A-4FA8-9165-3643AFBE9E9C}" destId="{882EB6B5-381A-4DCD-8EC0-29D48C98A4B7}" srcOrd="3" destOrd="0" presId="urn:microsoft.com/office/officeart/2005/8/layout/lProcess2"/>
    <dgm:cxn modelId="{8C4E68B7-7433-47A9-8072-CA8C3335D3A2}" type="presParOf" srcId="{54DC6543-884A-4FA8-9165-3643AFBE9E9C}" destId="{C897B7D6-F61B-44F2-B26C-7DC391A7F568}" srcOrd="4" destOrd="0" presId="urn:microsoft.com/office/officeart/2005/8/layout/lProcess2"/>
    <dgm:cxn modelId="{D169E003-3224-4C5C-8E3E-7A7FC0358636}" type="presParOf" srcId="{C897B7D6-F61B-44F2-B26C-7DC391A7F568}" destId="{DC711168-DD66-454A-9345-DBEE13CB238D}" srcOrd="0" destOrd="0" presId="urn:microsoft.com/office/officeart/2005/8/layout/lProcess2"/>
    <dgm:cxn modelId="{91EB990A-895C-4449-841E-1D526904481F}" type="presParOf" srcId="{C897B7D6-F61B-44F2-B26C-7DC391A7F568}" destId="{A8BA1E26-0B49-418A-B9D2-4E087C09AEF9}" srcOrd="1" destOrd="0" presId="urn:microsoft.com/office/officeart/2005/8/layout/lProcess2"/>
    <dgm:cxn modelId="{E257E1DF-5356-4393-80C9-D6F227C0F51B}" type="presParOf" srcId="{C897B7D6-F61B-44F2-B26C-7DC391A7F568}" destId="{2880EAF4-23C5-42D2-94A2-1DA4A68EB358}" srcOrd="2" destOrd="0" presId="urn:microsoft.com/office/officeart/2005/8/layout/lProcess2"/>
    <dgm:cxn modelId="{6569127A-C7B9-4219-BF59-A43F00890F08}" type="presParOf" srcId="{2880EAF4-23C5-42D2-94A2-1DA4A68EB358}" destId="{C636B8CF-4BCA-42B8-BAC6-C35A65C1C29A}" srcOrd="0" destOrd="0" presId="urn:microsoft.com/office/officeart/2005/8/layout/lProcess2"/>
    <dgm:cxn modelId="{461A8FB1-9C2A-42C5-A0BB-C56F6E3F55B3}" type="presParOf" srcId="{C636B8CF-4BCA-42B8-BAC6-C35A65C1C29A}" destId="{F8483944-3F76-466D-867F-82ABF71FB82D}" srcOrd="0" destOrd="0" presId="urn:microsoft.com/office/officeart/2005/8/layout/lProcess2"/>
    <dgm:cxn modelId="{D1D6F7A3-BFFA-4B1B-B52B-C8567D357B1B}" type="presParOf" srcId="{C636B8CF-4BCA-42B8-BAC6-C35A65C1C29A}" destId="{2FC9D01F-D4FE-491C-A673-605FBD122AC1}" srcOrd="1" destOrd="0" presId="urn:microsoft.com/office/officeart/2005/8/layout/lProcess2"/>
    <dgm:cxn modelId="{57D8076A-5FC1-49C9-94D6-6E271DF2CA44}" type="presParOf" srcId="{C636B8CF-4BCA-42B8-BAC6-C35A65C1C29A}" destId="{51DC5022-38EC-4C10-8625-47D997286E38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6FA643E-DD2A-4B5F-B8CD-8A6584BEE6E8}" type="doc">
      <dgm:prSet loTypeId="urn:microsoft.com/office/officeart/2005/8/layout/lProcess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F16CBA17-BE25-4A9C-8DA7-D405CC29F6E0}">
      <dgm:prSet phldrT="[Texto]"/>
      <dgm:spPr/>
      <dgm:t>
        <a:bodyPr/>
        <a:lstStyle/>
        <a:p>
          <a:r>
            <a:rPr lang="es-MX" dirty="0"/>
            <a:t>Inserción</a:t>
          </a:r>
          <a:endParaRPr lang="es-CO" dirty="0"/>
        </a:p>
      </dgm:t>
    </dgm:pt>
    <dgm:pt modelId="{4FF470A3-B43D-4D73-ABE0-B02FA4A146CD}" type="parTrans" cxnId="{E5D8BE9E-ECB5-49CB-ADD0-7EA2B85B1214}">
      <dgm:prSet/>
      <dgm:spPr/>
      <dgm:t>
        <a:bodyPr/>
        <a:lstStyle/>
        <a:p>
          <a:endParaRPr lang="es-CO"/>
        </a:p>
      </dgm:t>
    </dgm:pt>
    <dgm:pt modelId="{03FF9076-E99D-49AC-8B45-9129452B0395}" type="sibTrans" cxnId="{E5D8BE9E-ECB5-49CB-ADD0-7EA2B85B1214}">
      <dgm:prSet/>
      <dgm:spPr/>
      <dgm:t>
        <a:bodyPr/>
        <a:lstStyle/>
        <a:p>
          <a:endParaRPr lang="es-CO"/>
        </a:p>
      </dgm:t>
    </dgm:pt>
    <dgm:pt modelId="{87F4F493-9463-4CE6-961F-47E92B20949B}">
      <dgm:prSet phldrT="[Texto]"/>
      <dgm:spPr/>
      <dgm:t>
        <a:bodyPr/>
        <a:lstStyle/>
        <a:p>
          <a:r>
            <a:rPr lang="es-MX" b="1" dirty="0"/>
            <a:t>Ventajas</a:t>
          </a:r>
          <a:endParaRPr lang="es-CO" b="1" dirty="0"/>
        </a:p>
      </dgm:t>
    </dgm:pt>
    <dgm:pt modelId="{2BE8AB42-8127-4276-BC27-5CC0CEE332A7}" type="parTrans" cxnId="{159BA597-FC5F-42FB-90DB-843774EECA2F}">
      <dgm:prSet/>
      <dgm:spPr/>
      <dgm:t>
        <a:bodyPr/>
        <a:lstStyle/>
        <a:p>
          <a:endParaRPr lang="es-CO"/>
        </a:p>
      </dgm:t>
    </dgm:pt>
    <dgm:pt modelId="{7111CF8E-E4ED-40A8-87E8-B231DDA1623E}" type="sibTrans" cxnId="{159BA597-FC5F-42FB-90DB-843774EECA2F}">
      <dgm:prSet/>
      <dgm:spPr/>
      <dgm:t>
        <a:bodyPr/>
        <a:lstStyle/>
        <a:p>
          <a:endParaRPr lang="es-CO"/>
        </a:p>
      </dgm:t>
    </dgm:pt>
    <dgm:pt modelId="{80D9446F-5AF3-411C-B4E2-4708F99DFD3A}">
      <dgm:prSet phldrT="[Texto]"/>
      <dgm:spPr/>
      <dgm:t>
        <a:bodyPr/>
        <a:lstStyle/>
        <a:p>
          <a:r>
            <a:rPr lang="es-MX" b="1" dirty="0"/>
            <a:t>Desventajas</a:t>
          </a:r>
          <a:endParaRPr lang="es-CO" b="1" dirty="0"/>
        </a:p>
      </dgm:t>
    </dgm:pt>
    <dgm:pt modelId="{DDE009EE-A20A-4562-9153-99286D4BE75C}" type="parTrans" cxnId="{8AC87291-B051-494A-8D6F-6EEB38A3B606}">
      <dgm:prSet/>
      <dgm:spPr/>
      <dgm:t>
        <a:bodyPr/>
        <a:lstStyle/>
        <a:p>
          <a:endParaRPr lang="es-CO"/>
        </a:p>
      </dgm:t>
    </dgm:pt>
    <dgm:pt modelId="{62AB032E-14AC-45FE-94D8-CD4630734F11}" type="sibTrans" cxnId="{8AC87291-B051-494A-8D6F-6EEB38A3B606}">
      <dgm:prSet/>
      <dgm:spPr/>
      <dgm:t>
        <a:bodyPr/>
        <a:lstStyle/>
        <a:p>
          <a:endParaRPr lang="es-CO"/>
        </a:p>
      </dgm:t>
    </dgm:pt>
    <dgm:pt modelId="{90C54E23-BE3B-4F7B-9D77-E5B34DE8F325}">
      <dgm:prSet phldrT="[Texto]"/>
      <dgm:spPr/>
      <dgm:t>
        <a:bodyPr/>
        <a:lstStyle/>
        <a:p>
          <a:r>
            <a:rPr lang="es-MX" dirty="0"/>
            <a:t>Validación</a:t>
          </a:r>
          <a:endParaRPr lang="es-CO" dirty="0"/>
        </a:p>
      </dgm:t>
    </dgm:pt>
    <dgm:pt modelId="{4E8EDEBC-884B-4937-B5EF-F2B68EF71682}" type="parTrans" cxnId="{FA44C38E-113D-4A82-9F66-89519F1C6464}">
      <dgm:prSet/>
      <dgm:spPr/>
      <dgm:t>
        <a:bodyPr/>
        <a:lstStyle/>
        <a:p>
          <a:endParaRPr lang="es-CO"/>
        </a:p>
      </dgm:t>
    </dgm:pt>
    <dgm:pt modelId="{35D95E54-E64D-4DAC-82EC-BD827AE8486C}" type="sibTrans" cxnId="{FA44C38E-113D-4A82-9F66-89519F1C6464}">
      <dgm:prSet/>
      <dgm:spPr/>
      <dgm:t>
        <a:bodyPr/>
        <a:lstStyle/>
        <a:p>
          <a:endParaRPr lang="es-CO"/>
        </a:p>
      </dgm:t>
    </dgm:pt>
    <dgm:pt modelId="{6A71FF84-C301-4E47-8040-78759B065587}">
      <dgm:prSet phldrT="[Texto]"/>
      <dgm:spPr/>
      <dgm:t>
        <a:bodyPr/>
        <a:lstStyle/>
        <a:p>
          <a:r>
            <a:rPr lang="es-MX" b="1" dirty="0"/>
            <a:t>Ventajas</a:t>
          </a:r>
          <a:endParaRPr lang="es-CO" b="1" dirty="0"/>
        </a:p>
      </dgm:t>
    </dgm:pt>
    <dgm:pt modelId="{3A20C517-68E4-4FB4-A5B4-4B9C6366F72E}" type="parTrans" cxnId="{E62C5740-01BE-4B79-8ACD-9F1514F1446B}">
      <dgm:prSet/>
      <dgm:spPr/>
      <dgm:t>
        <a:bodyPr/>
        <a:lstStyle/>
        <a:p>
          <a:endParaRPr lang="es-CO"/>
        </a:p>
      </dgm:t>
    </dgm:pt>
    <dgm:pt modelId="{BB8CBEEA-B293-46A6-9974-7698A690E847}" type="sibTrans" cxnId="{E62C5740-01BE-4B79-8ACD-9F1514F1446B}">
      <dgm:prSet/>
      <dgm:spPr/>
      <dgm:t>
        <a:bodyPr/>
        <a:lstStyle/>
        <a:p>
          <a:endParaRPr lang="es-CO"/>
        </a:p>
      </dgm:t>
    </dgm:pt>
    <dgm:pt modelId="{E64B10D8-0D9E-419D-A16F-4A892EA07D9A}">
      <dgm:prSet phldrT="[Texto]"/>
      <dgm:spPr/>
      <dgm:t>
        <a:bodyPr/>
        <a:lstStyle/>
        <a:p>
          <a:r>
            <a:rPr lang="es-MX" b="1" dirty="0"/>
            <a:t>Desventajas</a:t>
          </a:r>
          <a:endParaRPr lang="es-CO" b="1" dirty="0"/>
        </a:p>
      </dgm:t>
    </dgm:pt>
    <dgm:pt modelId="{15BD9D66-74B4-49CB-83ED-CCCA1EA168B9}" type="parTrans" cxnId="{A855816A-D046-4A31-A313-7DD4FD3A20C1}">
      <dgm:prSet/>
      <dgm:spPr/>
      <dgm:t>
        <a:bodyPr/>
        <a:lstStyle/>
        <a:p>
          <a:endParaRPr lang="es-CO"/>
        </a:p>
      </dgm:t>
    </dgm:pt>
    <dgm:pt modelId="{65FEE68B-EB52-440F-9952-A53257407416}" type="sibTrans" cxnId="{A855816A-D046-4A31-A313-7DD4FD3A20C1}">
      <dgm:prSet/>
      <dgm:spPr/>
      <dgm:t>
        <a:bodyPr/>
        <a:lstStyle/>
        <a:p>
          <a:endParaRPr lang="es-CO"/>
        </a:p>
      </dgm:t>
    </dgm:pt>
    <dgm:pt modelId="{291C4922-11DF-43D4-A69F-3A48F6323678}">
      <dgm:prSet phldrT="[Texto]"/>
      <dgm:spPr/>
      <dgm:t>
        <a:bodyPr/>
        <a:lstStyle/>
        <a:p>
          <a:r>
            <a:rPr lang="es-MX" dirty="0"/>
            <a:t>Recuperación</a:t>
          </a:r>
          <a:endParaRPr lang="es-CO" dirty="0"/>
        </a:p>
      </dgm:t>
    </dgm:pt>
    <dgm:pt modelId="{D577E2FF-D0FB-4E93-88A6-AC4A654FB7EB}" type="parTrans" cxnId="{F83F77B3-3EED-4B25-9E76-A9D1B2113661}">
      <dgm:prSet/>
      <dgm:spPr/>
      <dgm:t>
        <a:bodyPr/>
        <a:lstStyle/>
        <a:p>
          <a:endParaRPr lang="es-CO"/>
        </a:p>
      </dgm:t>
    </dgm:pt>
    <dgm:pt modelId="{384A3050-340F-4FF8-8528-2C766A5FD14B}" type="sibTrans" cxnId="{F83F77B3-3EED-4B25-9E76-A9D1B2113661}">
      <dgm:prSet/>
      <dgm:spPr/>
      <dgm:t>
        <a:bodyPr/>
        <a:lstStyle/>
        <a:p>
          <a:endParaRPr lang="es-CO"/>
        </a:p>
      </dgm:t>
    </dgm:pt>
    <dgm:pt modelId="{F135FECA-85C2-4C28-AC0D-20C3B638A253}">
      <dgm:prSet phldrT="[Texto]"/>
      <dgm:spPr/>
      <dgm:t>
        <a:bodyPr/>
        <a:lstStyle/>
        <a:p>
          <a:r>
            <a:rPr lang="es-MX" b="1" dirty="0"/>
            <a:t>Ventajas</a:t>
          </a:r>
          <a:endParaRPr lang="es-CO" b="1" dirty="0"/>
        </a:p>
      </dgm:t>
    </dgm:pt>
    <dgm:pt modelId="{FEBEF5AA-6052-4C91-A97E-F57ACCE2258D}" type="parTrans" cxnId="{7886B862-F251-449E-B589-9C6717DAC2D6}">
      <dgm:prSet/>
      <dgm:spPr/>
      <dgm:t>
        <a:bodyPr/>
        <a:lstStyle/>
        <a:p>
          <a:endParaRPr lang="es-CO"/>
        </a:p>
      </dgm:t>
    </dgm:pt>
    <dgm:pt modelId="{66464D85-C9DD-4A3A-A7D1-3CC14F6C1970}" type="sibTrans" cxnId="{7886B862-F251-449E-B589-9C6717DAC2D6}">
      <dgm:prSet/>
      <dgm:spPr/>
      <dgm:t>
        <a:bodyPr/>
        <a:lstStyle/>
        <a:p>
          <a:endParaRPr lang="es-CO"/>
        </a:p>
      </dgm:t>
    </dgm:pt>
    <dgm:pt modelId="{31768E24-D68B-40D3-9B24-A74FA9C603BF}">
      <dgm:prSet phldrT="[Texto]"/>
      <dgm:spPr/>
      <dgm:t>
        <a:bodyPr/>
        <a:lstStyle/>
        <a:p>
          <a:r>
            <a:rPr lang="es-MX" b="1" dirty="0"/>
            <a:t>Desventajas</a:t>
          </a:r>
        </a:p>
      </dgm:t>
    </dgm:pt>
    <dgm:pt modelId="{4E54FD52-2CC4-40FE-A532-DB27127859AC}" type="parTrans" cxnId="{7F642D7D-81F0-444F-824D-A70C45F9C7CC}">
      <dgm:prSet/>
      <dgm:spPr/>
      <dgm:t>
        <a:bodyPr/>
        <a:lstStyle/>
        <a:p>
          <a:endParaRPr lang="es-CO"/>
        </a:p>
      </dgm:t>
    </dgm:pt>
    <dgm:pt modelId="{BECB3E4C-628B-42B1-84B0-42642F052CDB}" type="sibTrans" cxnId="{7F642D7D-81F0-444F-824D-A70C45F9C7CC}">
      <dgm:prSet/>
      <dgm:spPr/>
      <dgm:t>
        <a:bodyPr/>
        <a:lstStyle/>
        <a:p>
          <a:endParaRPr lang="es-CO"/>
        </a:p>
      </dgm:t>
    </dgm:pt>
    <dgm:pt modelId="{EA81D3AF-5BE1-4DED-8C7B-A780328FC214}">
      <dgm:prSet phldrT="[Texto]"/>
      <dgm:spPr/>
      <dgm:t>
        <a:bodyPr/>
        <a:lstStyle/>
        <a:p>
          <a:r>
            <a:rPr lang="es-MX" b="1" dirty="0"/>
            <a:t>Rapidez y eficiencia</a:t>
          </a:r>
          <a:endParaRPr lang="es-CO" b="1" dirty="0"/>
        </a:p>
      </dgm:t>
    </dgm:pt>
    <dgm:pt modelId="{2580F6F9-BFBE-442E-8A39-9EF7A2C6F985}" type="parTrans" cxnId="{7EC58D76-117D-4049-A641-23E7DCFC2C3B}">
      <dgm:prSet/>
      <dgm:spPr/>
      <dgm:t>
        <a:bodyPr/>
        <a:lstStyle/>
        <a:p>
          <a:endParaRPr lang="es-CO"/>
        </a:p>
      </dgm:t>
    </dgm:pt>
    <dgm:pt modelId="{051CB58C-63D0-4A42-9D14-F9913896353E}" type="sibTrans" cxnId="{7EC58D76-117D-4049-A641-23E7DCFC2C3B}">
      <dgm:prSet/>
      <dgm:spPr/>
      <dgm:t>
        <a:bodyPr/>
        <a:lstStyle/>
        <a:p>
          <a:endParaRPr lang="es-CO"/>
        </a:p>
      </dgm:t>
    </dgm:pt>
    <dgm:pt modelId="{B2159EB6-00F5-4216-99A2-A4F02D1549FA}">
      <dgm:prSet phldrT="[Texto]"/>
      <dgm:spPr/>
      <dgm:t>
        <a:bodyPr/>
        <a:lstStyle/>
        <a:p>
          <a:r>
            <a:rPr lang="es-MX" b="1" dirty="0"/>
            <a:t>Flexibilidad</a:t>
          </a:r>
          <a:endParaRPr lang="es-CO" b="1" dirty="0"/>
        </a:p>
      </dgm:t>
    </dgm:pt>
    <dgm:pt modelId="{0B9D7464-A7E0-4EF2-BA0F-315D800DC27A}" type="parTrans" cxnId="{5560A8F1-7F2C-4E4F-BD1C-D75FD3712BB7}">
      <dgm:prSet/>
      <dgm:spPr/>
      <dgm:t>
        <a:bodyPr/>
        <a:lstStyle/>
        <a:p>
          <a:endParaRPr lang="es-CO"/>
        </a:p>
      </dgm:t>
    </dgm:pt>
    <dgm:pt modelId="{9BBCC28C-CA33-48D5-84D5-C4DFAADCE649}" type="sibTrans" cxnId="{5560A8F1-7F2C-4E4F-BD1C-D75FD3712BB7}">
      <dgm:prSet/>
      <dgm:spPr/>
      <dgm:t>
        <a:bodyPr/>
        <a:lstStyle/>
        <a:p>
          <a:endParaRPr lang="es-CO"/>
        </a:p>
      </dgm:t>
    </dgm:pt>
    <dgm:pt modelId="{F4903D05-0708-4B7D-A021-646EF8D748B5}">
      <dgm:prSet phldrT="[Texto]"/>
      <dgm:spPr/>
      <dgm:t>
        <a:bodyPr/>
        <a:lstStyle/>
        <a:p>
          <a:r>
            <a:rPr lang="es-MX" b="1" dirty="0"/>
            <a:t>Centralización </a:t>
          </a:r>
          <a:r>
            <a:rPr lang="es-MX" dirty="0"/>
            <a:t>(disponibilidad y seguridad)</a:t>
          </a:r>
          <a:endParaRPr lang="es-CO" dirty="0"/>
        </a:p>
      </dgm:t>
    </dgm:pt>
    <dgm:pt modelId="{C577A82E-05E4-40E3-8720-D5E3637496FC}" type="parTrans" cxnId="{47EC80C5-A07B-4C8E-9184-066B0ABCE808}">
      <dgm:prSet/>
      <dgm:spPr/>
      <dgm:t>
        <a:bodyPr/>
        <a:lstStyle/>
        <a:p>
          <a:endParaRPr lang="es-CO"/>
        </a:p>
      </dgm:t>
    </dgm:pt>
    <dgm:pt modelId="{D4427066-84D1-44A1-8720-B41735E7FBF8}" type="sibTrans" cxnId="{47EC80C5-A07B-4C8E-9184-066B0ABCE808}">
      <dgm:prSet/>
      <dgm:spPr/>
      <dgm:t>
        <a:bodyPr/>
        <a:lstStyle/>
        <a:p>
          <a:endParaRPr lang="es-CO"/>
        </a:p>
      </dgm:t>
    </dgm:pt>
    <dgm:pt modelId="{7CAB4564-0B90-4C53-BCDE-474854607530}">
      <dgm:prSet phldrT="[Texto]"/>
      <dgm:spPr/>
      <dgm:t>
        <a:bodyPr/>
        <a:lstStyle/>
        <a:p>
          <a:r>
            <a:rPr lang="es-MX" b="1" dirty="0"/>
            <a:t>Posibilidad de alteración</a:t>
          </a:r>
          <a:endParaRPr lang="es-CO" b="1" dirty="0"/>
        </a:p>
      </dgm:t>
    </dgm:pt>
    <dgm:pt modelId="{2A137F07-2433-4025-9B72-A650D0BFEEBF}" type="parTrans" cxnId="{51E70686-505C-45B3-8A4E-D3BAB0FE168C}">
      <dgm:prSet/>
      <dgm:spPr/>
      <dgm:t>
        <a:bodyPr/>
        <a:lstStyle/>
        <a:p>
          <a:endParaRPr lang="es-CO"/>
        </a:p>
      </dgm:t>
    </dgm:pt>
    <dgm:pt modelId="{AD34B025-1A5E-44FE-86DD-50BD2A73A751}" type="sibTrans" cxnId="{51E70686-505C-45B3-8A4E-D3BAB0FE168C}">
      <dgm:prSet/>
      <dgm:spPr/>
      <dgm:t>
        <a:bodyPr/>
        <a:lstStyle/>
        <a:p>
          <a:endParaRPr lang="es-CO"/>
        </a:p>
      </dgm:t>
    </dgm:pt>
    <dgm:pt modelId="{D1A900AF-F04A-46AB-B6FE-0BC08E413518}">
      <dgm:prSet phldrT="[Texto]"/>
      <dgm:spPr/>
      <dgm:t>
        <a:bodyPr/>
        <a:lstStyle/>
        <a:p>
          <a:r>
            <a:rPr lang="es-MX" b="1" dirty="0"/>
            <a:t>Sencillez </a:t>
          </a:r>
          <a:r>
            <a:rPr lang="es-MX" dirty="0"/>
            <a:t>(claves primarias e integridad referencial)</a:t>
          </a:r>
          <a:endParaRPr lang="es-CO" dirty="0"/>
        </a:p>
      </dgm:t>
    </dgm:pt>
    <dgm:pt modelId="{F3AE1F90-F9E1-48DE-B0F3-91EB2406784F}" type="parTrans" cxnId="{9B895C6A-0902-42AC-8A3F-326D31605891}">
      <dgm:prSet/>
      <dgm:spPr/>
      <dgm:t>
        <a:bodyPr/>
        <a:lstStyle/>
        <a:p>
          <a:endParaRPr lang="es-CO"/>
        </a:p>
      </dgm:t>
    </dgm:pt>
    <dgm:pt modelId="{82701922-981E-45AB-832D-675546B226CB}" type="sibTrans" cxnId="{9B895C6A-0902-42AC-8A3F-326D31605891}">
      <dgm:prSet/>
      <dgm:spPr/>
      <dgm:t>
        <a:bodyPr/>
        <a:lstStyle/>
        <a:p>
          <a:endParaRPr lang="es-CO"/>
        </a:p>
      </dgm:t>
    </dgm:pt>
    <dgm:pt modelId="{7F17CC7F-E2B3-4A92-A294-87B2074F11DA}">
      <dgm:prSet phldrT="[Texto]"/>
      <dgm:spPr/>
      <dgm:t>
        <a:bodyPr/>
        <a:lstStyle/>
        <a:p>
          <a:r>
            <a:rPr lang="es-MX" b="1" dirty="0"/>
            <a:t>Flexibilidad </a:t>
          </a:r>
          <a:r>
            <a:rPr lang="es-MX" dirty="0"/>
            <a:t>(no se afecta la estructura general si se necesitan cambios)</a:t>
          </a:r>
          <a:endParaRPr lang="es-CO" dirty="0"/>
        </a:p>
      </dgm:t>
    </dgm:pt>
    <dgm:pt modelId="{2CAA5FF6-9745-46A1-9282-9F43436B6FD5}" type="parTrans" cxnId="{A6812D3D-B6BF-42A8-AC1E-03CBB6BEC3A3}">
      <dgm:prSet/>
      <dgm:spPr/>
      <dgm:t>
        <a:bodyPr/>
        <a:lstStyle/>
        <a:p>
          <a:endParaRPr lang="es-CO"/>
        </a:p>
      </dgm:t>
    </dgm:pt>
    <dgm:pt modelId="{EC1CD48D-5383-4001-A9FE-31B94C89117E}" type="sibTrans" cxnId="{A6812D3D-B6BF-42A8-AC1E-03CBB6BEC3A3}">
      <dgm:prSet/>
      <dgm:spPr/>
      <dgm:t>
        <a:bodyPr/>
        <a:lstStyle/>
        <a:p>
          <a:endParaRPr lang="es-CO"/>
        </a:p>
      </dgm:t>
    </dgm:pt>
    <dgm:pt modelId="{1B91A6EF-4AF1-411D-81DC-AFA3762792A8}">
      <dgm:prSet phldrT="[Texto]"/>
      <dgm:spPr/>
      <dgm:t>
        <a:bodyPr/>
        <a:lstStyle/>
        <a:p>
          <a:r>
            <a:rPr lang="es-MX" b="1" dirty="0"/>
            <a:t>Dependencia del administrador</a:t>
          </a:r>
          <a:r>
            <a:rPr lang="es-MX" dirty="0"/>
            <a:t> (riesgo de factor humano)</a:t>
          </a:r>
          <a:endParaRPr lang="es-CO" dirty="0"/>
        </a:p>
      </dgm:t>
    </dgm:pt>
    <dgm:pt modelId="{8DEE5005-40EB-48F7-8120-36D8BE8C80EE}" type="parTrans" cxnId="{249B9F57-1BB2-4261-8384-810D0E84A7A7}">
      <dgm:prSet/>
      <dgm:spPr/>
      <dgm:t>
        <a:bodyPr/>
        <a:lstStyle/>
        <a:p>
          <a:endParaRPr lang="es-CO"/>
        </a:p>
      </dgm:t>
    </dgm:pt>
    <dgm:pt modelId="{C581D16F-AFE7-4A27-8209-B66F57873692}" type="sibTrans" cxnId="{249B9F57-1BB2-4261-8384-810D0E84A7A7}">
      <dgm:prSet/>
      <dgm:spPr/>
      <dgm:t>
        <a:bodyPr/>
        <a:lstStyle/>
        <a:p>
          <a:endParaRPr lang="es-CO"/>
        </a:p>
      </dgm:t>
    </dgm:pt>
    <dgm:pt modelId="{04BB1073-1B2C-47B5-BCA7-19D1A576CD3D}">
      <dgm:prSet phldrT="[Texto]"/>
      <dgm:spPr/>
      <dgm:t>
        <a:bodyPr/>
        <a:lstStyle/>
        <a:p>
          <a:r>
            <a:rPr lang="es-MX" b="1" dirty="0"/>
            <a:t>Vulnerabilidad</a:t>
          </a:r>
          <a:endParaRPr lang="es-CO" b="1" dirty="0"/>
        </a:p>
      </dgm:t>
    </dgm:pt>
    <dgm:pt modelId="{35E677CA-5D90-46B5-9015-AA98DEA3452C}" type="parTrans" cxnId="{C8D966FB-3196-4392-8441-4C1EAA60B8FB}">
      <dgm:prSet/>
      <dgm:spPr/>
      <dgm:t>
        <a:bodyPr/>
        <a:lstStyle/>
        <a:p>
          <a:endParaRPr lang="es-CO"/>
        </a:p>
      </dgm:t>
    </dgm:pt>
    <dgm:pt modelId="{3AC367CB-C135-41E3-858F-7640B2E20BD0}" type="sibTrans" cxnId="{C8D966FB-3196-4392-8441-4C1EAA60B8FB}">
      <dgm:prSet/>
      <dgm:spPr/>
      <dgm:t>
        <a:bodyPr/>
        <a:lstStyle/>
        <a:p>
          <a:endParaRPr lang="es-CO"/>
        </a:p>
      </dgm:t>
    </dgm:pt>
    <dgm:pt modelId="{E6226A9F-949D-4634-A5EE-3B82F57F827F}">
      <dgm:prSet phldrT="[Texto]"/>
      <dgm:spPr/>
      <dgm:t>
        <a:bodyPr/>
        <a:lstStyle/>
        <a:p>
          <a:r>
            <a:rPr lang="es-MX" b="1" dirty="0"/>
            <a:t>Rapidez y eficiencia</a:t>
          </a:r>
          <a:endParaRPr lang="es-CO" b="1" dirty="0"/>
        </a:p>
      </dgm:t>
    </dgm:pt>
    <dgm:pt modelId="{A2B237A0-0CED-4F36-BDA9-7266624C2649}" type="parTrans" cxnId="{C57F8A42-F794-4EAD-9D4E-83F3BC912664}">
      <dgm:prSet/>
      <dgm:spPr/>
      <dgm:t>
        <a:bodyPr/>
        <a:lstStyle/>
        <a:p>
          <a:endParaRPr lang="es-CO"/>
        </a:p>
      </dgm:t>
    </dgm:pt>
    <dgm:pt modelId="{42E618E2-4CAF-4A00-AA47-E5C3403B0069}" type="sibTrans" cxnId="{C57F8A42-F794-4EAD-9D4E-83F3BC912664}">
      <dgm:prSet/>
      <dgm:spPr/>
      <dgm:t>
        <a:bodyPr/>
        <a:lstStyle/>
        <a:p>
          <a:endParaRPr lang="es-CO"/>
        </a:p>
      </dgm:t>
    </dgm:pt>
    <dgm:pt modelId="{D79AD9E0-9DD7-4EE8-9E59-9657053BF81E}">
      <dgm:prSet phldrT="[Texto]"/>
      <dgm:spPr/>
      <dgm:t>
        <a:bodyPr/>
        <a:lstStyle/>
        <a:p>
          <a:r>
            <a:rPr lang="es-MX" b="1" dirty="0"/>
            <a:t>Flexibilidad</a:t>
          </a:r>
          <a:r>
            <a:rPr lang="es-MX" dirty="0"/>
            <a:t> (consultas personalizadas)</a:t>
          </a:r>
          <a:endParaRPr lang="es-CO" dirty="0"/>
        </a:p>
      </dgm:t>
    </dgm:pt>
    <dgm:pt modelId="{0D53031D-C52B-4398-8FB2-6C0D339E7151}" type="parTrans" cxnId="{9405DF45-CF4C-4F0E-8BA4-1AB9B756EAE7}">
      <dgm:prSet/>
      <dgm:spPr/>
      <dgm:t>
        <a:bodyPr/>
        <a:lstStyle/>
        <a:p>
          <a:endParaRPr lang="es-CO"/>
        </a:p>
      </dgm:t>
    </dgm:pt>
    <dgm:pt modelId="{9D1D8E75-EE8F-4379-A03E-82D6A1C696EA}" type="sibTrans" cxnId="{9405DF45-CF4C-4F0E-8BA4-1AB9B756EAE7}">
      <dgm:prSet/>
      <dgm:spPr/>
      <dgm:t>
        <a:bodyPr/>
        <a:lstStyle/>
        <a:p>
          <a:endParaRPr lang="es-CO"/>
        </a:p>
      </dgm:t>
    </dgm:pt>
    <dgm:pt modelId="{B1EF6DEA-D247-4A7C-A9BD-3FD254308B8F}">
      <dgm:prSet phldrT="[Texto]"/>
      <dgm:spPr/>
      <dgm:t>
        <a:bodyPr/>
        <a:lstStyle/>
        <a:p>
          <a:r>
            <a:rPr lang="es-MX" b="1" dirty="0"/>
            <a:t>Centralización y riesgo</a:t>
          </a:r>
        </a:p>
      </dgm:t>
    </dgm:pt>
    <dgm:pt modelId="{069B0827-6795-430A-A103-4502E0B38560}" type="parTrans" cxnId="{F628CB64-C02B-4B0E-B796-8391E66E599A}">
      <dgm:prSet/>
      <dgm:spPr/>
      <dgm:t>
        <a:bodyPr/>
        <a:lstStyle/>
        <a:p>
          <a:endParaRPr lang="es-CO"/>
        </a:p>
      </dgm:t>
    </dgm:pt>
    <dgm:pt modelId="{8BF492FB-4EC9-4A11-B7E0-2227E53EBF3C}" type="sibTrans" cxnId="{F628CB64-C02B-4B0E-B796-8391E66E599A}">
      <dgm:prSet/>
      <dgm:spPr/>
      <dgm:t>
        <a:bodyPr/>
        <a:lstStyle/>
        <a:p>
          <a:endParaRPr lang="es-CO"/>
        </a:p>
      </dgm:t>
    </dgm:pt>
    <dgm:pt modelId="{6B18AA42-A2B3-4673-BA03-E3423B4B1586}">
      <dgm:prSet phldrT="[Texto]"/>
      <dgm:spPr/>
      <dgm:t>
        <a:bodyPr/>
        <a:lstStyle/>
        <a:p>
          <a:r>
            <a:rPr lang="es-MX" b="1" dirty="0"/>
            <a:t>Modificabilidad</a:t>
          </a:r>
        </a:p>
      </dgm:t>
    </dgm:pt>
    <dgm:pt modelId="{465E492C-BF36-4C10-A7EF-EE0D912F2755}" type="parTrans" cxnId="{323FF1EB-502E-4C25-A8AA-6378844493F4}">
      <dgm:prSet/>
      <dgm:spPr/>
      <dgm:t>
        <a:bodyPr/>
        <a:lstStyle/>
        <a:p>
          <a:endParaRPr lang="es-CO"/>
        </a:p>
      </dgm:t>
    </dgm:pt>
    <dgm:pt modelId="{9177F5A0-238D-4916-AE11-5C46C1C40452}" type="sibTrans" cxnId="{323FF1EB-502E-4C25-A8AA-6378844493F4}">
      <dgm:prSet/>
      <dgm:spPr/>
      <dgm:t>
        <a:bodyPr/>
        <a:lstStyle/>
        <a:p>
          <a:endParaRPr lang="es-CO"/>
        </a:p>
      </dgm:t>
    </dgm:pt>
    <dgm:pt modelId="{54DC6543-884A-4FA8-9165-3643AFBE9E9C}" type="pres">
      <dgm:prSet presAssocID="{86FA643E-DD2A-4B5F-B8CD-8A6584BEE6E8}" presName="theList" presStyleCnt="0">
        <dgm:presLayoutVars>
          <dgm:dir/>
          <dgm:animLvl val="lvl"/>
          <dgm:resizeHandles val="exact"/>
        </dgm:presLayoutVars>
      </dgm:prSet>
      <dgm:spPr/>
    </dgm:pt>
    <dgm:pt modelId="{E8BE3A05-A6E5-478D-AC75-9A09F3909551}" type="pres">
      <dgm:prSet presAssocID="{F16CBA17-BE25-4A9C-8DA7-D405CC29F6E0}" presName="compNode" presStyleCnt="0"/>
      <dgm:spPr/>
    </dgm:pt>
    <dgm:pt modelId="{0D338DB8-5535-4379-9509-4E2E37EDAB8E}" type="pres">
      <dgm:prSet presAssocID="{F16CBA17-BE25-4A9C-8DA7-D405CC29F6E0}" presName="aNode" presStyleLbl="bgShp" presStyleIdx="0" presStyleCnt="3"/>
      <dgm:spPr/>
    </dgm:pt>
    <dgm:pt modelId="{F43EC413-175B-4764-8FBE-D5153C174E6A}" type="pres">
      <dgm:prSet presAssocID="{F16CBA17-BE25-4A9C-8DA7-D405CC29F6E0}" presName="textNode" presStyleLbl="bgShp" presStyleIdx="0" presStyleCnt="3"/>
      <dgm:spPr/>
    </dgm:pt>
    <dgm:pt modelId="{71251B30-5D61-4BCD-97D3-7B87CC57CD53}" type="pres">
      <dgm:prSet presAssocID="{F16CBA17-BE25-4A9C-8DA7-D405CC29F6E0}" presName="compChildNode" presStyleCnt="0"/>
      <dgm:spPr/>
    </dgm:pt>
    <dgm:pt modelId="{93195610-FDC6-4EB5-86CB-5810D706EB09}" type="pres">
      <dgm:prSet presAssocID="{F16CBA17-BE25-4A9C-8DA7-D405CC29F6E0}" presName="theInnerList" presStyleCnt="0"/>
      <dgm:spPr/>
    </dgm:pt>
    <dgm:pt modelId="{F84ECC54-DB69-475E-AF51-F51BEB35C6D3}" type="pres">
      <dgm:prSet presAssocID="{87F4F493-9463-4CE6-961F-47E92B20949B}" presName="childNode" presStyleLbl="node1" presStyleIdx="0" presStyleCnt="6">
        <dgm:presLayoutVars>
          <dgm:bulletEnabled val="1"/>
        </dgm:presLayoutVars>
      </dgm:prSet>
      <dgm:spPr/>
    </dgm:pt>
    <dgm:pt modelId="{A3FB4548-2AB9-418C-A7B1-EAE0A4455B06}" type="pres">
      <dgm:prSet presAssocID="{87F4F493-9463-4CE6-961F-47E92B20949B}" presName="aSpace2" presStyleCnt="0"/>
      <dgm:spPr/>
    </dgm:pt>
    <dgm:pt modelId="{4B870D35-848C-4360-99A4-F46F0DB6A93C}" type="pres">
      <dgm:prSet presAssocID="{80D9446F-5AF3-411C-B4E2-4708F99DFD3A}" presName="childNode" presStyleLbl="node1" presStyleIdx="1" presStyleCnt="6">
        <dgm:presLayoutVars>
          <dgm:bulletEnabled val="1"/>
        </dgm:presLayoutVars>
      </dgm:prSet>
      <dgm:spPr/>
    </dgm:pt>
    <dgm:pt modelId="{317FDBEF-026D-484F-BBE0-BC8DFC31E33D}" type="pres">
      <dgm:prSet presAssocID="{F16CBA17-BE25-4A9C-8DA7-D405CC29F6E0}" presName="aSpace" presStyleCnt="0"/>
      <dgm:spPr/>
    </dgm:pt>
    <dgm:pt modelId="{1717DECB-3C11-438B-A06C-F76813514ACB}" type="pres">
      <dgm:prSet presAssocID="{90C54E23-BE3B-4F7B-9D77-E5B34DE8F325}" presName="compNode" presStyleCnt="0"/>
      <dgm:spPr/>
    </dgm:pt>
    <dgm:pt modelId="{BF0C76F3-EF73-4B8F-BC82-EF7FF2130281}" type="pres">
      <dgm:prSet presAssocID="{90C54E23-BE3B-4F7B-9D77-E5B34DE8F325}" presName="aNode" presStyleLbl="bgShp" presStyleIdx="1" presStyleCnt="3"/>
      <dgm:spPr/>
    </dgm:pt>
    <dgm:pt modelId="{6E2EDF5E-9973-4BC3-9EB8-B20E421AA463}" type="pres">
      <dgm:prSet presAssocID="{90C54E23-BE3B-4F7B-9D77-E5B34DE8F325}" presName="textNode" presStyleLbl="bgShp" presStyleIdx="1" presStyleCnt="3"/>
      <dgm:spPr/>
    </dgm:pt>
    <dgm:pt modelId="{2F64ED28-112E-4A68-BDAD-85F1E7626F1F}" type="pres">
      <dgm:prSet presAssocID="{90C54E23-BE3B-4F7B-9D77-E5B34DE8F325}" presName="compChildNode" presStyleCnt="0"/>
      <dgm:spPr/>
    </dgm:pt>
    <dgm:pt modelId="{A0F09E02-309A-4896-8F13-EB1034BF81AE}" type="pres">
      <dgm:prSet presAssocID="{90C54E23-BE3B-4F7B-9D77-E5B34DE8F325}" presName="theInnerList" presStyleCnt="0"/>
      <dgm:spPr/>
    </dgm:pt>
    <dgm:pt modelId="{F428549F-4CB1-425C-BB96-9856BDD86D2C}" type="pres">
      <dgm:prSet presAssocID="{6A71FF84-C301-4E47-8040-78759B065587}" presName="childNode" presStyleLbl="node1" presStyleIdx="2" presStyleCnt="6">
        <dgm:presLayoutVars>
          <dgm:bulletEnabled val="1"/>
        </dgm:presLayoutVars>
      </dgm:prSet>
      <dgm:spPr/>
    </dgm:pt>
    <dgm:pt modelId="{0D614C7D-A8F7-45D7-A124-E4D0DEE78597}" type="pres">
      <dgm:prSet presAssocID="{6A71FF84-C301-4E47-8040-78759B065587}" presName="aSpace2" presStyleCnt="0"/>
      <dgm:spPr/>
    </dgm:pt>
    <dgm:pt modelId="{40CF3B36-E2E4-48D9-9170-101326A56C0A}" type="pres">
      <dgm:prSet presAssocID="{E64B10D8-0D9E-419D-A16F-4A892EA07D9A}" presName="childNode" presStyleLbl="node1" presStyleIdx="3" presStyleCnt="6">
        <dgm:presLayoutVars>
          <dgm:bulletEnabled val="1"/>
        </dgm:presLayoutVars>
      </dgm:prSet>
      <dgm:spPr/>
    </dgm:pt>
    <dgm:pt modelId="{882EB6B5-381A-4DCD-8EC0-29D48C98A4B7}" type="pres">
      <dgm:prSet presAssocID="{90C54E23-BE3B-4F7B-9D77-E5B34DE8F325}" presName="aSpace" presStyleCnt="0"/>
      <dgm:spPr/>
    </dgm:pt>
    <dgm:pt modelId="{C897B7D6-F61B-44F2-B26C-7DC391A7F568}" type="pres">
      <dgm:prSet presAssocID="{291C4922-11DF-43D4-A69F-3A48F6323678}" presName="compNode" presStyleCnt="0"/>
      <dgm:spPr/>
    </dgm:pt>
    <dgm:pt modelId="{DC711168-DD66-454A-9345-DBEE13CB238D}" type="pres">
      <dgm:prSet presAssocID="{291C4922-11DF-43D4-A69F-3A48F6323678}" presName="aNode" presStyleLbl="bgShp" presStyleIdx="2" presStyleCnt="3"/>
      <dgm:spPr/>
    </dgm:pt>
    <dgm:pt modelId="{A8BA1E26-0B49-418A-B9D2-4E087C09AEF9}" type="pres">
      <dgm:prSet presAssocID="{291C4922-11DF-43D4-A69F-3A48F6323678}" presName="textNode" presStyleLbl="bgShp" presStyleIdx="2" presStyleCnt="3"/>
      <dgm:spPr/>
    </dgm:pt>
    <dgm:pt modelId="{2880EAF4-23C5-42D2-94A2-1DA4A68EB358}" type="pres">
      <dgm:prSet presAssocID="{291C4922-11DF-43D4-A69F-3A48F6323678}" presName="compChildNode" presStyleCnt="0"/>
      <dgm:spPr/>
    </dgm:pt>
    <dgm:pt modelId="{C636B8CF-4BCA-42B8-BAC6-C35A65C1C29A}" type="pres">
      <dgm:prSet presAssocID="{291C4922-11DF-43D4-A69F-3A48F6323678}" presName="theInnerList" presStyleCnt="0"/>
      <dgm:spPr/>
    </dgm:pt>
    <dgm:pt modelId="{F8483944-3F76-466D-867F-82ABF71FB82D}" type="pres">
      <dgm:prSet presAssocID="{F135FECA-85C2-4C28-AC0D-20C3B638A253}" presName="childNode" presStyleLbl="node1" presStyleIdx="4" presStyleCnt="6">
        <dgm:presLayoutVars>
          <dgm:bulletEnabled val="1"/>
        </dgm:presLayoutVars>
      </dgm:prSet>
      <dgm:spPr/>
    </dgm:pt>
    <dgm:pt modelId="{2FC9D01F-D4FE-491C-A673-605FBD122AC1}" type="pres">
      <dgm:prSet presAssocID="{F135FECA-85C2-4C28-AC0D-20C3B638A253}" presName="aSpace2" presStyleCnt="0"/>
      <dgm:spPr/>
    </dgm:pt>
    <dgm:pt modelId="{51DC5022-38EC-4C10-8625-47D997286E38}" type="pres">
      <dgm:prSet presAssocID="{31768E24-D68B-40D3-9B24-A74FA9C603BF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9D82702-9EBC-4C4D-BA8D-8C777B356B9F}" type="presOf" srcId="{291C4922-11DF-43D4-A69F-3A48F6323678}" destId="{DC711168-DD66-454A-9345-DBEE13CB238D}" srcOrd="0" destOrd="0" presId="urn:microsoft.com/office/officeart/2005/8/layout/lProcess2"/>
    <dgm:cxn modelId="{4E54FE0B-BB4F-4808-ACF2-03E8D168DFE6}" type="presOf" srcId="{B2159EB6-00F5-4216-99A2-A4F02D1549FA}" destId="{F84ECC54-DB69-475E-AF51-F51BEB35C6D3}" srcOrd="0" destOrd="2" presId="urn:microsoft.com/office/officeart/2005/8/layout/lProcess2"/>
    <dgm:cxn modelId="{A1B4EA12-3284-47DB-8321-3C6D2251A9C6}" type="presOf" srcId="{F16CBA17-BE25-4A9C-8DA7-D405CC29F6E0}" destId="{0D338DB8-5535-4379-9509-4E2E37EDAB8E}" srcOrd="0" destOrd="0" presId="urn:microsoft.com/office/officeart/2005/8/layout/lProcess2"/>
    <dgm:cxn modelId="{FDF4021B-AE95-40C7-B476-4EFB730CE833}" type="presOf" srcId="{7CAB4564-0B90-4C53-BCDE-474854607530}" destId="{4B870D35-848C-4360-99A4-F46F0DB6A93C}" srcOrd="0" destOrd="2" presId="urn:microsoft.com/office/officeart/2005/8/layout/lProcess2"/>
    <dgm:cxn modelId="{CF55EC1F-F11F-43AF-AEAA-40EADB0EDC7B}" type="presOf" srcId="{F135FECA-85C2-4C28-AC0D-20C3B638A253}" destId="{F8483944-3F76-466D-867F-82ABF71FB82D}" srcOrd="0" destOrd="0" presId="urn:microsoft.com/office/officeart/2005/8/layout/lProcess2"/>
    <dgm:cxn modelId="{9AAD7B28-1D01-4C4F-9AE6-52A13E7DF927}" type="presOf" srcId="{86FA643E-DD2A-4B5F-B8CD-8A6584BEE6E8}" destId="{54DC6543-884A-4FA8-9165-3643AFBE9E9C}" srcOrd="0" destOrd="0" presId="urn:microsoft.com/office/officeart/2005/8/layout/lProcess2"/>
    <dgm:cxn modelId="{A6812D3D-B6BF-42A8-AC1E-03CBB6BEC3A3}" srcId="{6A71FF84-C301-4E47-8040-78759B065587}" destId="{7F17CC7F-E2B3-4A92-A294-87B2074F11DA}" srcOrd="1" destOrd="0" parTransId="{2CAA5FF6-9745-46A1-9282-9F43436B6FD5}" sibTransId="{EC1CD48D-5383-4001-A9FE-31B94C89117E}"/>
    <dgm:cxn modelId="{A9F67A3D-B376-4C95-A259-5194A77E1086}" type="presOf" srcId="{31768E24-D68B-40D3-9B24-A74FA9C603BF}" destId="{51DC5022-38EC-4C10-8625-47D997286E38}" srcOrd="0" destOrd="0" presId="urn:microsoft.com/office/officeart/2005/8/layout/lProcess2"/>
    <dgm:cxn modelId="{E62C5740-01BE-4B79-8ACD-9F1514F1446B}" srcId="{90C54E23-BE3B-4F7B-9D77-E5B34DE8F325}" destId="{6A71FF84-C301-4E47-8040-78759B065587}" srcOrd="0" destOrd="0" parTransId="{3A20C517-68E4-4FB4-A5B4-4B9C6366F72E}" sibTransId="{BB8CBEEA-B293-46A6-9974-7698A690E847}"/>
    <dgm:cxn modelId="{C57F8A42-F794-4EAD-9D4E-83F3BC912664}" srcId="{F135FECA-85C2-4C28-AC0D-20C3B638A253}" destId="{E6226A9F-949D-4634-A5EE-3B82F57F827F}" srcOrd="0" destOrd="0" parTransId="{A2B237A0-0CED-4F36-BDA9-7266624C2649}" sibTransId="{42E618E2-4CAF-4A00-AA47-E5C3403B0069}"/>
    <dgm:cxn modelId="{7886B862-F251-449E-B589-9C6717DAC2D6}" srcId="{291C4922-11DF-43D4-A69F-3A48F6323678}" destId="{F135FECA-85C2-4C28-AC0D-20C3B638A253}" srcOrd="0" destOrd="0" parTransId="{FEBEF5AA-6052-4C91-A97E-F57ACCE2258D}" sibTransId="{66464D85-C9DD-4A3A-A7D1-3CC14F6C1970}"/>
    <dgm:cxn modelId="{A4604063-D4FD-4159-8F39-C8DD2A6EE1BB}" type="presOf" srcId="{1B91A6EF-4AF1-411D-81DC-AFA3762792A8}" destId="{40CF3B36-E2E4-48D9-9170-101326A56C0A}" srcOrd="0" destOrd="1" presId="urn:microsoft.com/office/officeart/2005/8/layout/lProcess2"/>
    <dgm:cxn modelId="{F628CB64-C02B-4B0E-B796-8391E66E599A}" srcId="{31768E24-D68B-40D3-9B24-A74FA9C603BF}" destId="{B1EF6DEA-D247-4A7C-A9BD-3FD254308B8F}" srcOrd="0" destOrd="0" parTransId="{069B0827-6795-430A-A103-4502E0B38560}" sibTransId="{8BF492FB-4EC9-4A11-B7E0-2227E53EBF3C}"/>
    <dgm:cxn modelId="{9405DF45-CF4C-4F0E-8BA4-1AB9B756EAE7}" srcId="{F135FECA-85C2-4C28-AC0D-20C3B638A253}" destId="{D79AD9E0-9DD7-4EE8-9E59-9657053BF81E}" srcOrd="1" destOrd="0" parTransId="{0D53031D-C52B-4398-8FB2-6C0D339E7151}" sibTransId="{9D1D8E75-EE8F-4379-A03E-82D6A1C696EA}"/>
    <dgm:cxn modelId="{9B895C6A-0902-42AC-8A3F-326D31605891}" srcId="{6A71FF84-C301-4E47-8040-78759B065587}" destId="{D1A900AF-F04A-46AB-B6FE-0BC08E413518}" srcOrd="0" destOrd="0" parTransId="{F3AE1F90-F9E1-48DE-B0F3-91EB2406784F}" sibTransId="{82701922-981E-45AB-832D-675546B226CB}"/>
    <dgm:cxn modelId="{A855816A-D046-4A31-A313-7DD4FD3A20C1}" srcId="{90C54E23-BE3B-4F7B-9D77-E5B34DE8F325}" destId="{E64B10D8-0D9E-419D-A16F-4A892EA07D9A}" srcOrd="1" destOrd="0" parTransId="{15BD9D66-74B4-49CB-83ED-CCCA1EA168B9}" sibTransId="{65FEE68B-EB52-440F-9952-A53257407416}"/>
    <dgm:cxn modelId="{5D02176B-AB5D-4010-955E-23D6F9BA7891}" type="presOf" srcId="{90C54E23-BE3B-4F7B-9D77-E5B34DE8F325}" destId="{BF0C76F3-EF73-4B8F-BC82-EF7FF2130281}" srcOrd="0" destOrd="0" presId="urn:microsoft.com/office/officeart/2005/8/layout/lProcess2"/>
    <dgm:cxn modelId="{37D69251-FD1F-447E-BFF1-F36EC218E08D}" type="presOf" srcId="{EA81D3AF-5BE1-4DED-8C7B-A780328FC214}" destId="{F84ECC54-DB69-475E-AF51-F51BEB35C6D3}" srcOrd="0" destOrd="1" presId="urn:microsoft.com/office/officeart/2005/8/layout/lProcess2"/>
    <dgm:cxn modelId="{F8983F55-9A31-471C-BF3A-7840D2A31F1F}" type="presOf" srcId="{90C54E23-BE3B-4F7B-9D77-E5B34DE8F325}" destId="{6E2EDF5E-9973-4BC3-9EB8-B20E421AA463}" srcOrd="1" destOrd="0" presId="urn:microsoft.com/office/officeart/2005/8/layout/lProcess2"/>
    <dgm:cxn modelId="{7EC58D76-117D-4049-A641-23E7DCFC2C3B}" srcId="{87F4F493-9463-4CE6-961F-47E92B20949B}" destId="{EA81D3AF-5BE1-4DED-8C7B-A780328FC214}" srcOrd="0" destOrd="0" parTransId="{2580F6F9-BFBE-442E-8A39-9EF7A2C6F985}" sibTransId="{051CB58C-63D0-4A42-9D14-F9913896353E}"/>
    <dgm:cxn modelId="{8EB72277-576E-45E4-9B00-9115D9818CE2}" type="presOf" srcId="{F4903D05-0708-4B7D-A021-646EF8D748B5}" destId="{4B870D35-848C-4360-99A4-F46F0DB6A93C}" srcOrd="0" destOrd="1" presId="urn:microsoft.com/office/officeart/2005/8/layout/lProcess2"/>
    <dgm:cxn modelId="{249B9F57-1BB2-4261-8384-810D0E84A7A7}" srcId="{E64B10D8-0D9E-419D-A16F-4A892EA07D9A}" destId="{1B91A6EF-4AF1-411D-81DC-AFA3762792A8}" srcOrd="0" destOrd="0" parTransId="{8DEE5005-40EB-48F7-8120-36D8BE8C80EE}" sibTransId="{C581D16F-AFE7-4A27-8209-B66F57873692}"/>
    <dgm:cxn modelId="{7F642D7D-81F0-444F-824D-A70C45F9C7CC}" srcId="{291C4922-11DF-43D4-A69F-3A48F6323678}" destId="{31768E24-D68B-40D3-9B24-A74FA9C603BF}" srcOrd="1" destOrd="0" parTransId="{4E54FD52-2CC4-40FE-A532-DB27127859AC}" sibTransId="{BECB3E4C-628B-42B1-84B0-42642F052CDB}"/>
    <dgm:cxn modelId="{51E70686-505C-45B3-8A4E-D3BAB0FE168C}" srcId="{80D9446F-5AF3-411C-B4E2-4708F99DFD3A}" destId="{7CAB4564-0B90-4C53-BCDE-474854607530}" srcOrd="1" destOrd="0" parTransId="{2A137F07-2433-4025-9B72-A650D0BFEEBF}" sibTransId="{AD34B025-1A5E-44FE-86DD-50BD2A73A751}"/>
    <dgm:cxn modelId="{A3A10589-7DF2-4CB8-8C18-29EA96A7CA7C}" type="presOf" srcId="{80D9446F-5AF3-411C-B4E2-4708F99DFD3A}" destId="{4B870D35-848C-4360-99A4-F46F0DB6A93C}" srcOrd="0" destOrd="0" presId="urn:microsoft.com/office/officeart/2005/8/layout/lProcess2"/>
    <dgm:cxn modelId="{892A198D-BD61-46FD-89E9-6AF6601AF5DD}" type="presOf" srcId="{291C4922-11DF-43D4-A69F-3A48F6323678}" destId="{A8BA1E26-0B49-418A-B9D2-4E087C09AEF9}" srcOrd="1" destOrd="0" presId="urn:microsoft.com/office/officeart/2005/8/layout/lProcess2"/>
    <dgm:cxn modelId="{FA44C38E-113D-4A82-9F66-89519F1C6464}" srcId="{86FA643E-DD2A-4B5F-B8CD-8A6584BEE6E8}" destId="{90C54E23-BE3B-4F7B-9D77-E5B34DE8F325}" srcOrd="1" destOrd="0" parTransId="{4E8EDEBC-884B-4937-B5EF-F2B68EF71682}" sibTransId="{35D95E54-E64D-4DAC-82EC-BD827AE8486C}"/>
    <dgm:cxn modelId="{68CA1891-4582-472F-B1EC-DD692202C38F}" type="presOf" srcId="{04BB1073-1B2C-47B5-BCA7-19D1A576CD3D}" destId="{40CF3B36-E2E4-48D9-9170-101326A56C0A}" srcOrd="0" destOrd="2" presId="urn:microsoft.com/office/officeart/2005/8/layout/lProcess2"/>
    <dgm:cxn modelId="{8AC87291-B051-494A-8D6F-6EEB38A3B606}" srcId="{F16CBA17-BE25-4A9C-8DA7-D405CC29F6E0}" destId="{80D9446F-5AF3-411C-B4E2-4708F99DFD3A}" srcOrd="1" destOrd="0" parTransId="{DDE009EE-A20A-4562-9153-99286D4BE75C}" sibTransId="{62AB032E-14AC-45FE-94D8-CD4630734F11}"/>
    <dgm:cxn modelId="{159BA597-FC5F-42FB-90DB-843774EECA2F}" srcId="{F16CBA17-BE25-4A9C-8DA7-D405CC29F6E0}" destId="{87F4F493-9463-4CE6-961F-47E92B20949B}" srcOrd="0" destOrd="0" parTransId="{2BE8AB42-8127-4276-BC27-5CC0CEE332A7}" sibTransId="{7111CF8E-E4ED-40A8-87E8-B231DDA1623E}"/>
    <dgm:cxn modelId="{BB8CF697-5875-440E-8165-33FAC037F118}" type="presOf" srcId="{F16CBA17-BE25-4A9C-8DA7-D405CC29F6E0}" destId="{F43EC413-175B-4764-8FBE-D5153C174E6A}" srcOrd="1" destOrd="0" presId="urn:microsoft.com/office/officeart/2005/8/layout/lProcess2"/>
    <dgm:cxn modelId="{DB0E5E9E-2A10-4D8B-9E4C-739E71A7AAB3}" type="presOf" srcId="{E64B10D8-0D9E-419D-A16F-4A892EA07D9A}" destId="{40CF3B36-E2E4-48D9-9170-101326A56C0A}" srcOrd="0" destOrd="0" presId="urn:microsoft.com/office/officeart/2005/8/layout/lProcess2"/>
    <dgm:cxn modelId="{E5D8BE9E-ECB5-49CB-ADD0-7EA2B85B1214}" srcId="{86FA643E-DD2A-4B5F-B8CD-8A6584BEE6E8}" destId="{F16CBA17-BE25-4A9C-8DA7-D405CC29F6E0}" srcOrd="0" destOrd="0" parTransId="{4FF470A3-B43D-4D73-ABE0-B02FA4A146CD}" sibTransId="{03FF9076-E99D-49AC-8B45-9129452B0395}"/>
    <dgm:cxn modelId="{2765E8AA-0139-40F0-B6BF-1610295207DA}" type="presOf" srcId="{D1A900AF-F04A-46AB-B6FE-0BC08E413518}" destId="{F428549F-4CB1-425C-BB96-9856BDD86D2C}" srcOrd="0" destOrd="1" presId="urn:microsoft.com/office/officeart/2005/8/layout/lProcess2"/>
    <dgm:cxn modelId="{F83F77B3-3EED-4B25-9E76-A9D1B2113661}" srcId="{86FA643E-DD2A-4B5F-B8CD-8A6584BEE6E8}" destId="{291C4922-11DF-43D4-A69F-3A48F6323678}" srcOrd="2" destOrd="0" parTransId="{D577E2FF-D0FB-4E93-88A6-AC4A654FB7EB}" sibTransId="{384A3050-340F-4FF8-8528-2C766A5FD14B}"/>
    <dgm:cxn modelId="{D9FDD3C2-F348-43A7-9307-0F0237F6C031}" type="presOf" srcId="{D79AD9E0-9DD7-4EE8-9E59-9657053BF81E}" destId="{F8483944-3F76-466D-867F-82ABF71FB82D}" srcOrd="0" destOrd="2" presId="urn:microsoft.com/office/officeart/2005/8/layout/lProcess2"/>
    <dgm:cxn modelId="{47EC80C5-A07B-4C8E-9184-066B0ABCE808}" srcId="{80D9446F-5AF3-411C-B4E2-4708F99DFD3A}" destId="{F4903D05-0708-4B7D-A021-646EF8D748B5}" srcOrd="0" destOrd="0" parTransId="{C577A82E-05E4-40E3-8720-D5E3637496FC}" sibTransId="{D4427066-84D1-44A1-8720-B41735E7FBF8}"/>
    <dgm:cxn modelId="{A93A25C9-2B3B-4207-A671-FDA76405EF8C}" type="presOf" srcId="{B1EF6DEA-D247-4A7C-A9BD-3FD254308B8F}" destId="{51DC5022-38EC-4C10-8625-47D997286E38}" srcOrd="0" destOrd="1" presId="urn:microsoft.com/office/officeart/2005/8/layout/lProcess2"/>
    <dgm:cxn modelId="{417FACD0-BF8C-4DC6-97F5-765AC89CF4B3}" type="presOf" srcId="{E6226A9F-949D-4634-A5EE-3B82F57F827F}" destId="{F8483944-3F76-466D-867F-82ABF71FB82D}" srcOrd="0" destOrd="1" presId="urn:microsoft.com/office/officeart/2005/8/layout/lProcess2"/>
    <dgm:cxn modelId="{24ABA8D3-116C-4C4E-B01F-988A034E492B}" type="presOf" srcId="{87F4F493-9463-4CE6-961F-47E92B20949B}" destId="{F84ECC54-DB69-475E-AF51-F51BEB35C6D3}" srcOrd="0" destOrd="0" presId="urn:microsoft.com/office/officeart/2005/8/layout/lProcess2"/>
    <dgm:cxn modelId="{5F491EDC-E154-4186-A54F-F1D55D9CA641}" type="presOf" srcId="{6A71FF84-C301-4E47-8040-78759B065587}" destId="{F428549F-4CB1-425C-BB96-9856BDD86D2C}" srcOrd="0" destOrd="0" presId="urn:microsoft.com/office/officeart/2005/8/layout/lProcess2"/>
    <dgm:cxn modelId="{3359F8DD-4089-40A8-9B68-BEF865EB841A}" type="presOf" srcId="{6B18AA42-A2B3-4673-BA03-E3423B4B1586}" destId="{51DC5022-38EC-4C10-8625-47D997286E38}" srcOrd="0" destOrd="2" presId="urn:microsoft.com/office/officeart/2005/8/layout/lProcess2"/>
    <dgm:cxn modelId="{323FF1EB-502E-4C25-A8AA-6378844493F4}" srcId="{31768E24-D68B-40D3-9B24-A74FA9C603BF}" destId="{6B18AA42-A2B3-4673-BA03-E3423B4B1586}" srcOrd="1" destOrd="0" parTransId="{465E492C-BF36-4C10-A7EF-EE0D912F2755}" sibTransId="{9177F5A0-238D-4916-AE11-5C46C1C40452}"/>
    <dgm:cxn modelId="{5560A8F1-7F2C-4E4F-BD1C-D75FD3712BB7}" srcId="{87F4F493-9463-4CE6-961F-47E92B20949B}" destId="{B2159EB6-00F5-4216-99A2-A4F02D1549FA}" srcOrd="1" destOrd="0" parTransId="{0B9D7464-A7E0-4EF2-BA0F-315D800DC27A}" sibTransId="{9BBCC28C-CA33-48D5-84D5-C4DFAADCE649}"/>
    <dgm:cxn modelId="{C8D966FB-3196-4392-8441-4C1EAA60B8FB}" srcId="{E64B10D8-0D9E-419D-A16F-4A892EA07D9A}" destId="{04BB1073-1B2C-47B5-BCA7-19D1A576CD3D}" srcOrd="1" destOrd="0" parTransId="{35E677CA-5D90-46B5-9015-AA98DEA3452C}" sibTransId="{3AC367CB-C135-41E3-858F-7640B2E20BD0}"/>
    <dgm:cxn modelId="{AF7C39FF-3C8B-4A26-829C-3FEDB9B0DCFD}" type="presOf" srcId="{7F17CC7F-E2B3-4A92-A294-87B2074F11DA}" destId="{F428549F-4CB1-425C-BB96-9856BDD86D2C}" srcOrd="0" destOrd="2" presId="urn:microsoft.com/office/officeart/2005/8/layout/lProcess2"/>
    <dgm:cxn modelId="{C1E89921-E607-4A8F-9ADA-BA875276B034}" type="presParOf" srcId="{54DC6543-884A-4FA8-9165-3643AFBE9E9C}" destId="{E8BE3A05-A6E5-478D-AC75-9A09F3909551}" srcOrd="0" destOrd="0" presId="urn:microsoft.com/office/officeart/2005/8/layout/lProcess2"/>
    <dgm:cxn modelId="{88967A29-699C-403B-A48E-363C626F87A8}" type="presParOf" srcId="{E8BE3A05-A6E5-478D-AC75-9A09F3909551}" destId="{0D338DB8-5535-4379-9509-4E2E37EDAB8E}" srcOrd="0" destOrd="0" presId="urn:microsoft.com/office/officeart/2005/8/layout/lProcess2"/>
    <dgm:cxn modelId="{2BE88F05-B276-41DA-ACBA-1C0566DE8881}" type="presParOf" srcId="{E8BE3A05-A6E5-478D-AC75-9A09F3909551}" destId="{F43EC413-175B-4764-8FBE-D5153C174E6A}" srcOrd="1" destOrd="0" presId="urn:microsoft.com/office/officeart/2005/8/layout/lProcess2"/>
    <dgm:cxn modelId="{1D0D9812-5C0D-44D7-8918-B6E200840C55}" type="presParOf" srcId="{E8BE3A05-A6E5-478D-AC75-9A09F3909551}" destId="{71251B30-5D61-4BCD-97D3-7B87CC57CD53}" srcOrd="2" destOrd="0" presId="urn:microsoft.com/office/officeart/2005/8/layout/lProcess2"/>
    <dgm:cxn modelId="{38EAFE63-7D99-42F1-B8A9-FD0A36EDA34B}" type="presParOf" srcId="{71251B30-5D61-4BCD-97D3-7B87CC57CD53}" destId="{93195610-FDC6-4EB5-86CB-5810D706EB09}" srcOrd="0" destOrd="0" presId="urn:microsoft.com/office/officeart/2005/8/layout/lProcess2"/>
    <dgm:cxn modelId="{B31332D3-E99D-423D-86E6-B859E98BA3EA}" type="presParOf" srcId="{93195610-FDC6-4EB5-86CB-5810D706EB09}" destId="{F84ECC54-DB69-475E-AF51-F51BEB35C6D3}" srcOrd="0" destOrd="0" presId="urn:microsoft.com/office/officeart/2005/8/layout/lProcess2"/>
    <dgm:cxn modelId="{CC48EA2A-9EAD-4866-AEDF-D3604655E444}" type="presParOf" srcId="{93195610-FDC6-4EB5-86CB-5810D706EB09}" destId="{A3FB4548-2AB9-418C-A7B1-EAE0A4455B06}" srcOrd="1" destOrd="0" presId="urn:microsoft.com/office/officeart/2005/8/layout/lProcess2"/>
    <dgm:cxn modelId="{78B21293-F66E-41C5-8ABF-11F7DDF0D618}" type="presParOf" srcId="{93195610-FDC6-4EB5-86CB-5810D706EB09}" destId="{4B870D35-848C-4360-99A4-F46F0DB6A93C}" srcOrd="2" destOrd="0" presId="urn:microsoft.com/office/officeart/2005/8/layout/lProcess2"/>
    <dgm:cxn modelId="{B9B05D22-3E37-4877-B77F-6C9A2A69A946}" type="presParOf" srcId="{54DC6543-884A-4FA8-9165-3643AFBE9E9C}" destId="{317FDBEF-026D-484F-BBE0-BC8DFC31E33D}" srcOrd="1" destOrd="0" presId="urn:microsoft.com/office/officeart/2005/8/layout/lProcess2"/>
    <dgm:cxn modelId="{3352E9F3-7E98-4185-8E67-04DDBBC3B0E8}" type="presParOf" srcId="{54DC6543-884A-4FA8-9165-3643AFBE9E9C}" destId="{1717DECB-3C11-438B-A06C-F76813514ACB}" srcOrd="2" destOrd="0" presId="urn:microsoft.com/office/officeart/2005/8/layout/lProcess2"/>
    <dgm:cxn modelId="{6E5ED8F5-3C87-4975-AB4B-442DC1D3F2D8}" type="presParOf" srcId="{1717DECB-3C11-438B-A06C-F76813514ACB}" destId="{BF0C76F3-EF73-4B8F-BC82-EF7FF2130281}" srcOrd="0" destOrd="0" presId="urn:microsoft.com/office/officeart/2005/8/layout/lProcess2"/>
    <dgm:cxn modelId="{410E01EA-9F71-4F80-9FDD-ABF17EAC96C3}" type="presParOf" srcId="{1717DECB-3C11-438B-A06C-F76813514ACB}" destId="{6E2EDF5E-9973-4BC3-9EB8-B20E421AA463}" srcOrd="1" destOrd="0" presId="urn:microsoft.com/office/officeart/2005/8/layout/lProcess2"/>
    <dgm:cxn modelId="{24FB0A70-5D28-4D53-81AC-6828D548DBA1}" type="presParOf" srcId="{1717DECB-3C11-438B-A06C-F76813514ACB}" destId="{2F64ED28-112E-4A68-BDAD-85F1E7626F1F}" srcOrd="2" destOrd="0" presId="urn:microsoft.com/office/officeart/2005/8/layout/lProcess2"/>
    <dgm:cxn modelId="{AADFCD2E-7A87-47C9-A06E-54F566C31D7B}" type="presParOf" srcId="{2F64ED28-112E-4A68-BDAD-85F1E7626F1F}" destId="{A0F09E02-309A-4896-8F13-EB1034BF81AE}" srcOrd="0" destOrd="0" presId="urn:microsoft.com/office/officeart/2005/8/layout/lProcess2"/>
    <dgm:cxn modelId="{35BBCA19-7F89-489A-9FA9-7CA82349D5B4}" type="presParOf" srcId="{A0F09E02-309A-4896-8F13-EB1034BF81AE}" destId="{F428549F-4CB1-425C-BB96-9856BDD86D2C}" srcOrd="0" destOrd="0" presId="urn:microsoft.com/office/officeart/2005/8/layout/lProcess2"/>
    <dgm:cxn modelId="{E00AE417-D572-4497-8B62-76B0107F2EC6}" type="presParOf" srcId="{A0F09E02-309A-4896-8F13-EB1034BF81AE}" destId="{0D614C7D-A8F7-45D7-A124-E4D0DEE78597}" srcOrd="1" destOrd="0" presId="urn:microsoft.com/office/officeart/2005/8/layout/lProcess2"/>
    <dgm:cxn modelId="{E19EB5CC-E3D3-4D35-B2C0-2F4E5875AE08}" type="presParOf" srcId="{A0F09E02-309A-4896-8F13-EB1034BF81AE}" destId="{40CF3B36-E2E4-48D9-9170-101326A56C0A}" srcOrd="2" destOrd="0" presId="urn:microsoft.com/office/officeart/2005/8/layout/lProcess2"/>
    <dgm:cxn modelId="{B90EB40A-87AC-4308-87AB-2242183E302F}" type="presParOf" srcId="{54DC6543-884A-4FA8-9165-3643AFBE9E9C}" destId="{882EB6B5-381A-4DCD-8EC0-29D48C98A4B7}" srcOrd="3" destOrd="0" presId="urn:microsoft.com/office/officeart/2005/8/layout/lProcess2"/>
    <dgm:cxn modelId="{8C4E68B7-7433-47A9-8072-CA8C3335D3A2}" type="presParOf" srcId="{54DC6543-884A-4FA8-9165-3643AFBE9E9C}" destId="{C897B7D6-F61B-44F2-B26C-7DC391A7F568}" srcOrd="4" destOrd="0" presId="urn:microsoft.com/office/officeart/2005/8/layout/lProcess2"/>
    <dgm:cxn modelId="{D169E003-3224-4C5C-8E3E-7A7FC0358636}" type="presParOf" srcId="{C897B7D6-F61B-44F2-B26C-7DC391A7F568}" destId="{DC711168-DD66-454A-9345-DBEE13CB238D}" srcOrd="0" destOrd="0" presId="urn:microsoft.com/office/officeart/2005/8/layout/lProcess2"/>
    <dgm:cxn modelId="{91EB990A-895C-4449-841E-1D526904481F}" type="presParOf" srcId="{C897B7D6-F61B-44F2-B26C-7DC391A7F568}" destId="{A8BA1E26-0B49-418A-B9D2-4E087C09AEF9}" srcOrd="1" destOrd="0" presId="urn:microsoft.com/office/officeart/2005/8/layout/lProcess2"/>
    <dgm:cxn modelId="{E257E1DF-5356-4393-80C9-D6F227C0F51B}" type="presParOf" srcId="{C897B7D6-F61B-44F2-B26C-7DC391A7F568}" destId="{2880EAF4-23C5-42D2-94A2-1DA4A68EB358}" srcOrd="2" destOrd="0" presId="urn:microsoft.com/office/officeart/2005/8/layout/lProcess2"/>
    <dgm:cxn modelId="{6569127A-C7B9-4219-BF59-A43F00890F08}" type="presParOf" srcId="{2880EAF4-23C5-42D2-94A2-1DA4A68EB358}" destId="{C636B8CF-4BCA-42B8-BAC6-C35A65C1C29A}" srcOrd="0" destOrd="0" presId="urn:microsoft.com/office/officeart/2005/8/layout/lProcess2"/>
    <dgm:cxn modelId="{461A8FB1-9C2A-42C5-A0BB-C56F6E3F55B3}" type="presParOf" srcId="{C636B8CF-4BCA-42B8-BAC6-C35A65C1C29A}" destId="{F8483944-3F76-466D-867F-82ABF71FB82D}" srcOrd="0" destOrd="0" presId="urn:microsoft.com/office/officeart/2005/8/layout/lProcess2"/>
    <dgm:cxn modelId="{D1D6F7A3-BFFA-4B1B-B52B-C8567D357B1B}" type="presParOf" srcId="{C636B8CF-4BCA-42B8-BAC6-C35A65C1C29A}" destId="{2FC9D01F-D4FE-491C-A673-605FBD122AC1}" srcOrd="1" destOrd="0" presId="urn:microsoft.com/office/officeart/2005/8/layout/lProcess2"/>
    <dgm:cxn modelId="{57D8076A-5FC1-49C9-94D6-6E271DF2CA44}" type="presParOf" srcId="{C636B8CF-4BCA-42B8-BAC6-C35A65C1C29A}" destId="{51DC5022-38EC-4C10-8625-47D997286E38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34D1AF-C388-42BF-8879-0CC7267CBCBA}">
      <dsp:nvSpPr>
        <dsp:cNvPr id="0" name=""/>
        <dsp:cNvSpPr/>
      </dsp:nvSpPr>
      <dsp:spPr>
        <a:xfrm rot="5400000">
          <a:off x="263054" y="1530163"/>
          <a:ext cx="990205" cy="112731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4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7207E2-718D-4B11-8680-3ADA3BFECEBA}">
      <dsp:nvSpPr>
        <dsp:cNvPr id="0" name=""/>
        <dsp:cNvSpPr/>
      </dsp:nvSpPr>
      <dsp:spPr>
        <a:xfrm>
          <a:off x="709" y="432500"/>
          <a:ext cx="1666923" cy="1166792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300" kern="1200" dirty="0"/>
            <a:t>Candidatos</a:t>
          </a:r>
          <a:endParaRPr lang="es-CO" sz="2300" kern="1200" dirty="0"/>
        </a:p>
      </dsp:txBody>
      <dsp:txXfrm>
        <a:off x="57677" y="489468"/>
        <a:ext cx="1552987" cy="1052856"/>
      </dsp:txXfrm>
    </dsp:sp>
    <dsp:sp modelId="{EEB0EA09-8B63-41A0-8D5D-AF9E01A77034}">
      <dsp:nvSpPr>
        <dsp:cNvPr id="0" name=""/>
        <dsp:cNvSpPr/>
      </dsp:nvSpPr>
      <dsp:spPr>
        <a:xfrm>
          <a:off x="1667633" y="543780"/>
          <a:ext cx="1212361" cy="943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100" kern="1200" dirty="0"/>
            <a:t>Registro de los candidatos que pueden ser elegidos</a:t>
          </a:r>
          <a:endParaRPr lang="es-CO" sz="1100" kern="1200" dirty="0"/>
        </a:p>
      </dsp:txBody>
      <dsp:txXfrm>
        <a:off x="1667633" y="543780"/>
        <a:ext cx="1212361" cy="943053"/>
      </dsp:txXfrm>
    </dsp:sp>
    <dsp:sp modelId="{8441050D-04AD-4AB7-A3CE-A4587370B2E2}">
      <dsp:nvSpPr>
        <dsp:cNvPr id="0" name=""/>
        <dsp:cNvSpPr/>
      </dsp:nvSpPr>
      <dsp:spPr>
        <a:xfrm rot="5400000">
          <a:off x="1645111" y="2840856"/>
          <a:ext cx="990205" cy="112731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4">
            <a:tint val="50000"/>
            <a:hueOff val="976959"/>
            <a:satOff val="-51603"/>
            <a:lumOff val="757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4F1D8F-C7F6-46CF-AA25-C1EE6C468CE1}">
      <dsp:nvSpPr>
        <dsp:cNvPr id="0" name=""/>
        <dsp:cNvSpPr/>
      </dsp:nvSpPr>
      <dsp:spPr>
        <a:xfrm>
          <a:off x="1382766" y="1743193"/>
          <a:ext cx="1666923" cy="1166792"/>
        </a:xfrm>
        <a:prstGeom prst="roundRect">
          <a:avLst>
            <a:gd name="adj" fmla="val 16670"/>
          </a:avLst>
        </a:prstGeom>
        <a:solidFill>
          <a:schemeClr val="accent4">
            <a:hueOff val="374144"/>
            <a:satOff val="-5795"/>
            <a:lumOff val="-715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300" kern="1200" dirty="0"/>
            <a:t>Votantes</a:t>
          </a:r>
          <a:endParaRPr lang="es-CO" sz="2300" kern="1200" dirty="0"/>
        </a:p>
      </dsp:txBody>
      <dsp:txXfrm>
        <a:off x="1439734" y="1800161"/>
        <a:ext cx="1552987" cy="1052856"/>
      </dsp:txXfrm>
    </dsp:sp>
    <dsp:sp modelId="{8470BF0B-849D-49B7-B4D5-BD3BF2BD7C07}">
      <dsp:nvSpPr>
        <dsp:cNvPr id="0" name=""/>
        <dsp:cNvSpPr/>
      </dsp:nvSpPr>
      <dsp:spPr>
        <a:xfrm>
          <a:off x="3049690" y="1854473"/>
          <a:ext cx="1212361" cy="943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100" kern="1200" dirty="0"/>
            <a:t>Registro de la persona que va a votar para evitar que vuelva a votar</a:t>
          </a:r>
          <a:endParaRPr lang="es-CO" sz="1100" kern="1200" dirty="0"/>
        </a:p>
      </dsp:txBody>
      <dsp:txXfrm>
        <a:off x="3049690" y="1854473"/>
        <a:ext cx="1212361" cy="943053"/>
      </dsp:txXfrm>
    </dsp:sp>
    <dsp:sp modelId="{AB54E447-306A-4693-AD7B-6B8852E4E103}">
      <dsp:nvSpPr>
        <dsp:cNvPr id="0" name=""/>
        <dsp:cNvSpPr/>
      </dsp:nvSpPr>
      <dsp:spPr>
        <a:xfrm>
          <a:off x="2764823" y="3053886"/>
          <a:ext cx="1666923" cy="1166792"/>
        </a:xfrm>
        <a:prstGeom prst="roundRect">
          <a:avLst>
            <a:gd name="adj" fmla="val 16670"/>
          </a:avLst>
        </a:prstGeom>
        <a:solidFill>
          <a:schemeClr val="accent4">
            <a:hueOff val="748289"/>
            <a:satOff val="-11590"/>
            <a:lumOff val="-14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300" kern="1200" dirty="0"/>
            <a:t>Votos</a:t>
          </a:r>
          <a:endParaRPr lang="es-CO" sz="2300" kern="1200" dirty="0"/>
        </a:p>
      </dsp:txBody>
      <dsp:txXfrm>
        <a:off x="2821791" y="3110854"/>
        <a:ext cx="1552987" cy="1052856"/>
      </dsp:txXfrm>
    </dsp:sp>
    <dsp:sp modelId="{C78098F9-37EC-49F6-97FC-C86F01F6147C}">
      <dsp:nvSpPr>
        <dsp:cNvPr id="0" name=""/>
        <dsp:cNvSpPr/>
      </dsp:nvSpPr>
      <dsp:spPr>
        <a:xfrm>
          <a:off x="4431747" y="3165166"/>
          <a:ext cx="1212361" cy="943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000" kern="1200" dirty="0"/>
            <a:t>Registro del voto que estaría asociado a un único votante y a un único candidato</a:t>
          </a:r>
          <a:endParaRPr lang="es-CO" sz="1000" kern="1200" dirty="0"/>
        </a:p>
      </dsp:txBody>
      <dsp:txXfrm>
        <a:off x="4431747" y="3165166"/>
        <a:ext cx="1212361" cy="9430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338DB8-5535-4379-9509-4E2E37EDAB8E}">
      <dsp:nvSpPr>
        <dsp:cNvPr id="0" name=""/>
        <dsp:cNvSpPr/>
      </dsp:nvSpPr>
      <dsp:spPr>
        <a:xfrm>
          <a:off x="927" y="0"/>
          <a:ext cx="2410395" cy="4876798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 dirty="0"/>
            <a:t>Inserción</a:t>
          </a:r>
          <a:endParaRPr lang="es-CO" sz="3100" kern="1200" dirty="0"/>
        </a:p>
      </dsp:txBody>
      <dsp:txXfrm>
        <a:off x="927" y="0"/>
        <a:ext cx="2410395" cy="1463039"/>
      </dsp:txXfrm>
    </dsp:sp>
    <dsp:sp modelId="{F84ECC54-DB69-475E-AF51-F51BEB35C6D3}">
      <dsp:nvSpPr>
        <dsp:cNvPr id="0" name=""/>
        <dsp:cNvSpPr/>
      </dsp:nvSpPr>
      <dsp:spPr>
        <a:xfrm>
          <a:off x="241966" y="146446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700" b="1" kern="1200" dirty="0"/>
            <a:t>Ventajas</a:t>
          </a:r>
          <a:endParaRPr lang="es-CO" sz="1700" b="1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Inmutabilidad</a:t>
          </a:r>
          <a:endParaRPr lang="es-CO" sz="1300" b="1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Descentralización </a:t>
          </a:r>
          <a:r>
            <a:rPr lang="es-MX" sz="1300" kern="1200" dirty="0"/>
            <a:t>(disponibilidad de nodos)</a:t>
          </a:r>
          <a:endParaRPr lang="es-CO" sz="1300" kern="1200" dirty="0"/>
        </a:p>
      </dsp:txBody>
      <dsp:txXfrm>
        <a:off x="285033" y="1507535"/>
        <a:ext cx="1842182" cy="1384287"/>
      </dsp:txXfrm>
    </dsp:sp>
    <dsp:sp modelId="{4B870D35-848C-4360-99A4-F46F0DB6A93C}">
      <dsp:nvSpPr>
        <dsp:cNvPr id="0" name=""/>
        <dsp:cNvSpPr/>
      </dsp:nvSpPr>
      <dsp:spPr>
        <a:xfrm>
          <a:off x="241966" y="316110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149658"/>
            <a:satOff val="-2318"/>
            <a:lumOff val="-286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700" b="1" kern="1200" dirty="0"/>
            <a:t>Desventajas</a:t>
          </a:r>
          <a:endParaRPr lang="es-CO" sz="1700" b="1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Velocidad</a:t>
          </a:r>
          <a:r>
            <a:rPr lang="es-MX" sz="1300" kern="1200" dirty="0"/>
            <a:t> (consenso)</a:t>
          </a:r>
          <a:endParaRPr lang="es-CO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Coste</a:t>
          </a:r>
          <a:endParaRPr lang="es-CO" sz="1300" b="1" kern="1200" dirty="0"/>
        </a:p>
      </dsp:txBody>
      <dsp:txXfrm>
        <a:off x="285033" y="3204175"/>
        <a:ext cx="1842182" cy="1384287"/>
      </dsp:txXfrm>
    </dsp:sp>
    <dsp:sp modelId="{BF0C76F3-EF73-4B8F-BC82-EF7FF2130281}">
      <dsp:nvSpPr>
        <dsp:cNvPr id="0" name=""/>
        <dsp:cNvSpPr/>
      </dsp:nvSpPr>
      <dsp:spPr>
        <a:xfrm>
          <a:off x="2592102" y="0"/>
          <a:ext cx="2410395" cy="4876798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 dirty="0"/>
            <a:t>Validación</a:t>
          </a:r>
          <a:endParaRPr lang="es-CO" sz="3100" kern="1200" dirty="0"/>
        </a:p>
      </dsp:txBody>
      <dsp:txXfrm>
        <a:off x="2592102" y="0"/>
        <a:ext cx="2410395" cy="1463039"/>
      </dsp:txXfrm>
    </dsp:sp>
    <dsp:sp modelId="{F428549F-4CB1-425C-BB96-9856BDD86D2C}">
      <dsp:nvSpPr>
        <dsp:cNvPr id="0" name=""/>
        <dsp:cNvSpPr/>
      </dsp:nvSpPr>
      <dsp:spPr>
        <a:xfrm>
          <a:off x="2833141" y="146446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299316"/>
            <a:satOff val="-4636"/>
            <a:lumOff val="-572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700" b="1" kern="1200" dirty="0"/>
            <a:t>Ventajas</a:t>
          </a:r>
          <a:endParaRPr lang="es-CO" sz="1700" b="1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Validación a partir del consenso</a:t>
          </a:r>
          <a:endParaRPr lang="es-CO" sz="1300" b="1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Transparencia </a:t>
          </a:r>
          <a:r>
            <a:rPr lang="es-MX" sz="1300" kern="1200" dirty="0"/>
            <a:t>(visibilidad de reglas)</a:t>
          </a:r>
          <a:endParaRPr lang="es-CO" sz="1300" kern="1200" dirty="0"/>
        </a:p>
      </dsp:txBody>
      <dsp:txXfrm>
        <a:off x="2876208" y="1507535"/>
        <a:ext cx="1842182" cy="1384287"/>
      </dsp:txXfrm>
    </dsp:sp>
    <dsp:sp modelId="{40CF3B36-E2E4-48D9-9170-101326A56C0A}">
      <dsp:nvSpPr>
        <dsp:cNvPr id="0" name=""/>
        <dsp:cNvSpPr/>
      </dsp:nvSpPr>
      <dsp:spPr>
        <a:xfrm>
          <a:off x="2833141" y="316110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448973"/>
            <a:satOff val="-6954"/>
            <a:lumOff val="-858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700" b="1" kern="1200" dirty="0"/>
            <a:t>Desventajas</a:t>
          </a:r>
          <a:endParaRPr lang="es-CO" sz="1700" b="1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Complejidad</a:t>
          </a:r>
          <a:endParaRPr lang="es-CO" sz="1300" b="1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Rigidez</a:t>
          </a:r>
          <a:r>
            <a:rPr lang="es-MX" sz="1300" kern="1200" dirty="0"/>
            <a:t> (cambio de reglas sin alterar la cadena)</a:t>
          </a:r>
          <a:endParaRPr lang="es-CO" sz="1300" kern="1200" dirty="0"/>
        </a:p>
      </dsp:txBody>
      <dsp:txXfrm>
        <a:off x="2876208" y="3204175"/>
        <a:ext cx="1842182" cy="1384287"/>
      </dsp:txXfrm>
    </dsp:sp>
    <dsp:sp modelId="{DC711168-DD66-454A-9345-DBEE13CB238D}">
      <dsp:nvSpPr>
        <dsp:cNvPr id="0" name=""/>
        <dsp:cNvSpPr/>
      </dsp:nvSpPr>
      <dsp:spPr>
        <a:xfrm>
          <a:off x="5183277" y="0"/>
          <a:ext cx="2410395" cy="4876798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 dirty="0"/>
            <a:t>Recuperación</a:t>
          </a:r>
          <a:endParaRPr lang="es-CO" sz="3100" kern="1200" dirty="0"/>
        </a:p>
      </dsp:txBody>
      <dsp:txXfrm>
        <a:off x="5183277" y="0"/>
        <a:ext cx="2410395" cy="1463039"/>
      </dsp:txXfrm>
    </dsp:sp>
    <dsp:sp modelId="{F8483944-3F76-466D-867F-82ABF71FB82D}">
      <dsp:nvSpPr>
        <dsp:cNvPr id="0" name=""/>
        <dsp:cNvSpPr/>
      </dsp:nvSpPr>
      <dsp:spPr>
        <a:xfrm>
          <a:off x="5424316" y="146446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598631"/>
            <a:satOff val="-9272"/>
            <a:lumOff val="-1145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700" b="1" kern="1200" dirty="0"/>
            <a:t>Ventajas</a:t>
          </a:r>
          <a:endParaRPr lang="es-CO" sz="1700" b="1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Transparencia e inmutabilidad</a:t>
          </a:r>
          <a:endParaRPr lang="es-CO" sz="1300" b="1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Seguridad </a:t>
          </a:r>
          <a:r>
            <a:rPr lang="es-MX" sz="1300" kern="1200" dirty="0"/>
            <a:t>(la referencia de bloques garantiza que no hay cambios)</a:t>
          </a:r>
          <a:endParaRPr lang="es-CO" sz="1300" kern="1200" dirty="0"/>
        </a:p>
      </dsp:txBody>
      <dsp:txXfrm>
        <a:off x="5467383" y="1507535"/>
        <a:ext cx="1842182" cy="1384287"/>
      </dsp:txXfrm>
    </dsp:sp>
    <dsp:sp modelId="{51DC5022-38EC-4C10-8625-47D997286E38}">
      <dsp:nvSpPr>
        <dsp:cNvPr id="0" name=""/>
        <dsp:cNvSpPr/>
      </dsp:nvSpPr>
      <dsp:spPr>
        <a:xfrm>
          <a:off x="5424316" y="316110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748289"/>
            <a:satOff val="-11590"/>
            <a:lumOff val="-14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700" b="1" kern="1200" dirty="0"/>
            <a:t>Desventajas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Ineficiencia</a:t>
          </a:r>
          <a:r>
            <a:rPr lang="es-MX" sz="1300" kern="1200" dirty="0"/>
            <a:t> (tiempos de computo, grandes volúmenes de datos)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300" b="1" kern="1200" dirty="0"/>
            <a:t>Coste y complejidad</a:t>
          </a:r>
        </a:p>
      </dsp:txBody>
      <dsp:txXfrm>
        <a:off x="5467383" y="3204175"/>
        <a:ext cx="1842182" cy="13842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338DB8-5535-4379-9509-4E2E37EDAB8E}">
      <dsp:nvSpPr>
        <dsp:cNvPr id="0" name=""/>
        <dsp:cNvSpPr/>
      </dsp:nvSpPr>
      <dsp:spPr>
        <a:xfrm>
          <a:off x="927" y="0"/>
          <a:ext cx="2410395" cy="4876798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 dirty="0"/>
            <a:t>Inserción</a:t>
          </a:r>
          <a:endParaRPr lang="es-CO" sz="3100" kern="1200" dirty="0"/>
        </a:p>
      </dsp:txBody>
      <dsp:txXfrm>
        <a:off x="927" y="0"/>
        <a:ext cx="2410395" cy="1463039"/>
      </dsp:txXfrm>
    </dsp:sp>
    <dsp:sp modelId="{F84ECC54-DB69-475E-AF51-F51BEB35C6D3}">
      <dsp:nvSpPr>
        <dsp:cNvPr id="0" name=""/>
        <dsp:cNvSpPr/>
      </dsp:nvSpPr>
      <dsp:spPr>
        <a:xfrm>
          <a:off x="241966" y="146446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kern="1200" dirty="0"/>
            <a:t>Ventajas</a:t>
          </a:r>
          <a:endParaRPr lang="es-CO" sz="1600" b="1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Rapidez y eficiencia</a:t>
          </a:r>
          <a:endParaRPr lang="es-CO" sz="1200" b="1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Flexibilidad</a:t>
          </a:r>
          <a:endParaRPr lang="es-CO" sz="1200" b="1" kern="1200" dirty="0"/>
        </a:p>
      </dsp:txBody>
      <dsp:txXfrm>
        <a:off x="285033" y="1507535"/>
        <a:ext cx="1842182" cy="1384287"/>
      </dsp:txXfrm>
    </dsp:sp>
    <dsp:sp modelId="{4B870D35-848C-4360-99A4-F46F0DB6A93C}">
      <dsp:nvSpPr>
        <dsp:cNvPr id="0" name=""/>
        <dsp:cNvSpPr/>
      </dsp:nvSpPr>
      <dsp:spPr>
        <a:xfrm>
          <a:off x="241966" y="316110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149658"/>
            <a:satOff val="-2318"/>
            <a:lumOff val="-286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kern="1200" dirty="0"/>
            <a:t>Desventajas</a:t>
          </a:r>
          <a:endParaRPr lang="es-CO" sz="1600" b="1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Centralización </a:t>
          </a:r>
          <a:r>
            <a:rPr lang="es-MX" sz="1200" kern="1200" dirty="0"/>
            <a:t>(disponibilidad y seguridad)</a:t>
          </a:r>
          <a:endParaRPr lang="es-CO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Posibilidad de alteración</a:t>
          </a:r>
          <a:endParaRPr lang="es-CO" sz="1200" b="1" kern="1200" dirty="0"/>
        </a:p>
      </dsp:txBody>
      <dsp:txXfrm>
        <a:off x="285033" y="3204175"/>
        <a:ext cx="1842182" cy="1384287"/>
      </dsp:txXfrm>
    </dsp:sp>
    <dsp:sp modelId="{BF0C76F3-EF73-4B8F-BC82-EF7FF2130281}">
      <dsp:nvSpPr>
        <dsp:cNvPr id="0" name=""/>
        <dsp:cNvSpPr/>
      </dsp:nvSpPr>
      <dsp:spPr>
        <a:xfrm>
          <a:off x="2592102" y="0"/>
          <a:ext cx="2410395" cy="4876798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 dirty="0"/>
            <a:t>Validación</a:t>
          </a:r>
          <a:endParaRPr lang="es-CO" sz="3100" kern="1200" dirty="0"/>
        </a:p>
      </dsp:txBody>
      <dsp:txXfrm>
        <a:off x="2592102" y="0"/>
        <a:ext cx="2410395" cy="1463039"/>
      </dsp:txXfrm>
    </dsp:sp>
    <dsp:sp modelId="{F428549F-4CB1-425C-BB96-9856BDD86D2C}">
      <dsp:nvSpPr>
        <dsp:cNvPr id="0" name=""/>
        <dsp:cNvSpPr/>
      </dsp:nvSpPr>
      <dsp:spPr>
        <a:xfrm>
          <a:off x="2833141" y="146446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299316"/>
            <a:satOff val="-4636"/>
            <a:lumOff val="-572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kern="1200" dirty="0"/>
            <a:t>Ventajas</a:t>
          </a:r>
          <a:endParaRPr lang="es-CO" sz="1600" b="1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Sencillez </a:t>
          </a:r>
          <a:r>
            <a:rPr lang="es-MX" sz="1200" kern="1200" dirty="0"/>
            <a:t>(claves primarias e integridad referencial)</a:t>
          </a:r>
          <a:endParaRPr lang="es-CO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Flexibilidad </a:t>
          </a:r>
          <a:r>
            <a:rPr lang="es-MX" sz="1200" kern="1200" dirty="0"/>
            <a:t>(no se afecta la estructura general si se necesitan cambios)</a:t>
          </a:r>
          <a:endParaRPr lang="es-CO" sz="1200" kern="1200" dirty="0"/>
        </a:p>
      </dsp:txBody>
      <dsp:txXfrm>
        <a:off x="2876208" y="1507535"/>
        <a:ext cx="1842182" cy="1384287"/>
      </dsp:txXfrm>
    </dsp:sp>
    <dsp:sp modelId="{40CF3B36-E2E4-48D9-9170-101326A56C0A}">
      <dsp:nvSpPr>
        <dsp:cNvPr id="0" name=""/>
        <dsp:cNvSpPr/>
      </dsp:nvSpPr>
      <dsp:spPr>
        <a:xfrm>
          <a:off x="2833141" y="316110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448973"/>
            <a:satOff val="-6954"/>
            <a:lumOff val="-858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kern="1200" dirty="0"/>
            <a:t>Desventajas</a:t>
          </a:r>
          <a:endParaRPr lang="es-CO" sz="1600" b="1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Dependencia del administrador</a:t>
          </a:r>
          <a:r>
            <a:rPr lang="es-MX" sz="1200" kern="1200" dirty="0"/>
            <a:t> (riesgo de factor humano)</a:t>
          </a:r>
          <a:endParaRPr lang="es-CO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Vulnerabilidad</a:t>
          </a:r>
          <a:endParaRPr lang="es-CO" sz="1200" b="1" kern="1200" dirty="0"/>
        </a:p>
      </dsp:txBody>
      <dsp:txXfrm>
        <a:off x="2876208" y="3204175"/>
        <a:ext cx="1842182" cy="1384287"/>
      </dsp:txXfrm>
    </dsp:sp>
    <dsp:sp modelId="{DC711168-DD66-454A-9345-DBEE13CB238D}">
      <dsp:nvSpPr>
        <dsp:cNvPr id="0" name=""/>
        <dsp:cNvSpPr/>
      </dsp:nvSpPr>
      <dsp:spPr>
        <a:xfrm>
          <a:off x="5183277" y="0"/>
          <a:ext cx="2410395" cy="4876798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 dirty="0"/>
            <a:t>Recuperación</a:t>
          </a:r>
          <a:endParaRPr lang="es-CO" sz="3100" kern="1200" dirty="0"/>
        </a:p>
      </dsp:txBody>
      <dsp:txXfrm>
        <a:off x="5183277" y="0"/>
        <a:ext cx="2410395" cy="1463039"/>
      </dsp:txXfrm>
    </dsp:sp>
    <dsp:sp modelId="{F8483944-3F76-466D-867F-82ABF71FB82D}">
      <dsp:nvSpPr>
        <dsp:cNvPr id="0" name=""/>
        <dsp:cNvSpPr/>
      </dsp:nvSpPr>
      <dsp:spPr>
        <a:xfrm>
          <a:off x="5424316" y="146446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598631"/>
            <a:satOff val="-9272"/>
            <a:lumOff val="-1145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kern="1200" dirty="0"/>
            <a:t>Ventajas</a:t>
          </a:r>
          <a:endParaRPr lang="es-CO" sz="1600" b="1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Rapidez y eficiencia</a:t>
          </a:r>
          <a:endParaRPr lang="es-CO" sz="1200" b="1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Flexibilidad</a:t>
          </a:r>
          <a:r>
            <a:rPr lang="es-MX" sz="1200" kern="1200" dirty="0"/>
            <a:t> (consultas personalizadas)</a:t>
          </a:r>
          <a:endParaRPr lang="es-CO" sz="1200" kern="1200" dirty="0"/>
        </a:p>
      </dsp:txBody>
      <dsp:txXfrm>
        <a:off x="5467383" y="1507535"/>
        <a:ext cx="1842182" cy="1384287"/>
      </dsp:txXfrm>
    </dsp:sp>
    <dsp:sp modelId="{51DC5022-38EC-4C10-8625-47D997286E38}">
      <dsp:nvSpPr>
        <dsp:cNvPr id="0" name=""/>
        <dsp:cNvSpPr/>
      </dsp:nvSpPr>
      <dsp:spPr>
        <a:xfrm>
          <a:off x="5424316" y="3161108"/>
          <a:ext cx="1928316" cy="1470421"/>
        </a:xfrm>
        <a:prstGeom prst="roundRect">
          <a:avLst>
            <a:gd name="adj" fmla="val 10000"/>
          </a:avLst>
        </a:prstGeom>
        <a:solidFill>
          <a:schemeClr val="accent4">
            <a:hueOff val="748289"/>
            <a:satOff val="-11590"/>
            <a:lumOff val="-14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kern="1200" dirty="0"/>
            <a:t>Desventajas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Centralización y riesgo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b="1" kern="1200" dirty="0"/>
            <a:t>Modificabilidad</a:t>
          </a:r>
        </a:p>
      </dsp:txBody>
      <dsp:txXfrm>
        <a:off x="5467383" y="3204175"/>
        <a:ext cx="1842182" cy="13842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C19B1-9752-4D47-89D1-17D2476DF433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0FCDA-2A66-4FE5-8882-C8D0186A0C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1453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F946F9-BE7B-9B83-A4AD-4291CEF84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7561"/>
            <a:ext cx="9144000" cy="941439"/>
          </a:xfrm>
          <a:solidFill>
            <a:srgbClr val="FFFFFF"/>
          </a:solidFill>
          <a:ln w="34925" cap="flat" cmpd="thickThin">
            <a:solidFill>
              <a:schemeClr val="accent3">
                <a:alpha val="17000"/>
              </a:schemeClr>
            </a:solidFill>
            <a:bevel/>
          </a:ln>
        </p:spPr>
        <p:txBody>
          <a:bodyPr anchor="b">
            <a:normAutofit/>
          </a:bodyPr>
          <a:lstStyle>
            <a:lvl1pPr algn="ctr">
              <a:defRPr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CCFAEC-2195-E240-24FC-44D8E472C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88374"/>
            <a:ext cx="9144000" cy="365125"/>
          </a:xfrm>
          <a:ln w="6350">
            <a:solidFill>
              <a:schemeClr val="accent3">
                <a:alpha val="20000"/>
              </a:schemeClr>
            </a:solidFill>
          </a:ln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2AFFBE3-8236-B0D5-21A5-A74A27BB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FDCC699-BBB8-F573-27FA-5258A66D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3A475B8-C87C-7EA6-7E25-4427B2A4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1570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10CE74-7A6B-F7A2-A45D-0539E9611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CDC886-7001-1322-CEBF-81573196D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8D4DA0-F68A-47FA-52C2-90F8E5BA4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CC6B1C-830B-46D8-3CE1-3BD47A12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0A4367-6DE4-8044-5288-54AE0791A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886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82C2720-CEBC-929F-9C64-6D60EF5C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BAA3A89-32E1-FD7C-D2FA-1496B13B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6B4A17-443C-8FC4-A5C6-5DD00D5C3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Imagen 6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01972F2D-6B11-8131-7C63-7079496BB2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427" y="2436783"/>
            <a:ext cx="8569146" cy="198443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8000"/>
              </a:prstClr>
            </a:outerShdw>
          </a:effectLst>
        </p:spPr>
      </p:pic>
      <p:pic>
        <p:nvPicPr>
          <p:cNvPr id="9" name="Imagen 8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29A3275-ADBD-3BB8-95EB-E10EBE4D45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>
            <a:off x="6184491" y="0"/>
            <a:ext cx="6007509" cy="2182761"/>
          </a:xfrm>
          <a:prstGeom prst="rect">
            <a:avLst/>
          </a:prstGeom>
        </p:spPr>
      </p:pic>
      <p:pic>
        <p:nvPicPr>
          <p:cNvPr id="10" name="Imagen 9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266A6623-0C25-4824-4D7C-1DCB30864CF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flipH="1">
            <a:off x="0" y="0"/>
            <a:ext cx="6184491" cy="2182761"/>
          </a:xfrm>
          <a:prstGeom prst="rect">
            <a:avLst/>
          </a:prstGeom>
        </p:spPr>
      </p:pic>
      <p:pic>
        <p:nvPicPr>
          <p:cNvPr id="11" name="Imagen 10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F9DC41B-0924-DBD3-85D1-7321A981947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>
            <a:off x="6184491" y="4675239"/>
            <a:ext cx="6007509" cy="2182761"/>
          </a:xfrm>
          <a:prstGeom prst="rect">
            <a:avLst/>
          </a:prstGeom>
        </p:spPr>
      </p:pic>
      <p:pic>
        <p:nvPicPr>
          <p:cNvPr id="12" name="Imagen 11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832E9735-93F5-D78E-9C91-51D70D598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 flipH="1">
            <a:off x="0" y="4675239"/>
            <a:ext cx="6184491" cy="218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3774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F946F9-BE7B-9B83-A4AD-4291CEF84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7561"/>
            <a:ext cx="9144000" cy="941439"/>
          </a:xfrm>
          <a:solidFill>
            <a:srgbClr val="FFFFFF"/>
          </a:solidFill>
          <a:ln w="34925" cap="flat" cmpd="thickThin">
            <a:solidFill>
              <a:schemeClr val="accent3">
                <a:alpha val="17000"/>
              </a:schemeClr>
            </a:solidFill>
            <a:bevel/>
          </a:ln>
        </p:spPr>
        <p:txBody>
          <a:bodyPr anchor="b">
            <a:normAutofit/>
          </a:bodyPr>
          <a:lstStyle>
            <a:lvl1pPr algn="ctr">
              <a:defRPr sz="5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CCFAEC-2195-E240-24FC-44D8E472C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88374"/>
            <a:ext cx="4572000" cy="365125"/>
          </a:xfrm>
          <a:ln w="6350">
            <a:solidFill>
              <a:schemeClr val="accent3">
                <a:alpha val="20000"/>
              </a:schemeClr>
            </a:solidFill>
          </a:ln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2AFFBE3-8236-B0D5-21A5-A74A27BB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FDCC699-BBB8-F573-27FA-5258A66D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3A475B8-C87C-7EA6-7E25-4427B2A4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80B1B9D8-964C-4A70-9B09-48FB4F67C1A8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610600" y="4057112"/>
            <a:ext cx="2886075" cy="1592774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91364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E00E4-4623-3829-D7C8-F12C9836E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F2F0F5-2C7E-C3F3-8102-87BE63DB5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57188"/>
          </a:xfrm>
          <a:ln>
            <a:solidFill>
              <a:schemeClr val="accent4">
                <a:alpha val="17000"/>
              </a:schemeClr>
            </a:solidFill>
          </a:ln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20D26203-DE53-0E8E-A002-D4A84D08EB45}"/>
              </a:ext>
            </a:extLst>
          </p:cNvPr>
          <p:cNvSpPr>
            <a:spLocks noGrp="1"/>
          </p:cNvSpPr>
          <p:nvPr>
            <p:ph type="media" sz="quarter" idx="10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820150" y="4844281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86756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A5D25-D19F-F726-6B6F-A929BD58E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68041"/>
            <a:ext cx="10515600" cy="7861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102A48-3DFF-6240-02F9-1AFAF8A10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96224" y="4675189"/>
            <a:ext cx="3457575" cy="3651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E8524A-087F-BE21-33DD-F3A56F1F1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B8D5C0-60F5-8BED-13C2-78A43666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9D0F17-0BA4-0C11-2E0D-995E774C5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033C99F4-4E92-F680-EC0E-542AAB1ED1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600075"/>
            <a:ext cx="4857750" cy="1938161"/>
          </a:xfrm>
        </p:spPr>
        <p:txBody>
          <a:bodyPr/>
          <a:lstStyle/>
          <a:p>
            <a:endParaRPr lang="es-CO"/>
          </a:p>
        </p:txBody>
      </p:sp>
      <p:sp>
        <p:nvSpPr>
          <p:cNvPr id="7" name="Marcador de posición de Cameo 4">
            <a:extLst>
              <a:ext uri="{FF2B5EF4-FFF2-40B4-BE49-F238E27FC236}">
                <a16:creationId xmlns:a16="http://schemas.microsoft.com/office/drawing/2014/main" id="{A7C8E636-E2F6-955C-ECD4-DC2030B6DF6C}"/>
              </a:ext>
            </a:extLst>
          </p:cNvPr>
          <p:cNvSpPr>
            <a:spLocks noGrp="1"/>
          </p:cNvSpPr>
          <p:nvPr>
            <p:ph type="media" sz="quarter" idx="14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29175" y="4653488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48147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6120D-064B-9D06-1A60-8C8D14A0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AA4B55-F632-D4EB-99FC-D1BA88C03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BE9310D-DD61-1A6B-F331-3EEEFADDA1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390D67-76E7-727C-1581-5139657E7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B7507B8-283D-1913-F943-984D1134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CF23C0-2B6F-C705-79F4-0CE042252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050A4243-BEAC-9195-7096-E197B0BDB79F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29175" y="4743450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80586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7AFFD-C157-D5A7-DA64-278B7E926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5529"/>
            <a:ext cx="10515600" cy="10310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E7425D-1291-2050-8B3E-1ABE9AD6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1" y="1915319"/>
            <a:ext cx="5157787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DD965D-67FC-4EF4-3402-BA71D66A4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2505075"/>
            <a:ext cx="5157787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A5AA82-40DA-2D96-1EA3-2A4436E519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15318"/>
            <a:ext cx="5183188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15C33B-882E-2466-D1BB-646569372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B34E45A-85A3-8CEF-FA52-B37DE701E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19F98F6-9C84-6EF4-4C51-501D0E3BB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769AD2-5996-3531-620C-2E23D715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10" name="Marcador de posición de Cameo 4">
            <a:extLst>
              <a:ext uri="{FF2B5EF4-FFF2-40B4-BE49-F238E27FC236}">
                <a16:creationId xmlns:a16="http://schemas.microsoft.com/office/drawing/2014/main" id="{7A1D4F1E-71CE-C354-73C2-227AE7F6EEF7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816475" y="4756150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2554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55B4B8-8753-ADDD-47EA-F4AD6AA4D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AB0836-C050-A2AB-E46E-34CE06E9E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4D8230-1FFE-A9E2-F7E7-86B266EF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ECFE4E-D080-3103-04E4-7EB2BC6CB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6" name="Marcador de posición de Cameo 4">
            <a:extLst>
              <a:ext uri="{FF2B5EF4-FFF2-40B4-BE49-F238E27FC236}">
                <a16:creationId xmlns:a16="http://schemas.microsoft.com/office/drawing/2014/main" id="{5F60BB42-C6EF-CD85-0102-3882C8D8E33F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3081337" y="2542483"/>
            <a:ext cx="6029325" cy="2775719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673691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08354-B0D4-E791-F214-F5D34F16B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68E8D1-BEDC-A0E3-272A-1D0E30853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7E879F9-A92B-4C3F-203A-57F51D4DA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25212"/>
            <a:ext cx="3932237" cy="3243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556E40-3FC3-B79C-5568-CADD63073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4D349F-2DEF-3B59-9789-A7F4E2E89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49C8AC-7D92-A93B-FCB7-22D5FAEE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C94F0A4D-B335-C18D-4067-43A6DF6EFB0B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818562" y="4435474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066985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27068C-FC4D-1A53-62E9-5631BF2F3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11128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F472870-9160-4FEC-90BB-5077424783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4C39FB-267E-77CE-9B31-6E3CDA5BD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64542"/>
            <a:ext cx="3932237" cy="320444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D76372-0318-2EAC-1D6D-4E48DEE9D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CC4B3B6-9876-2935-B48C-6A02C5D20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4BC042-629A-FE94-7783-FCEA2AFD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Cameo 4">
            <a:extLst>
              <a:ext uri="{FF2B5EF4-FFF2-40B4-BE49-F238E27FC236}">
                <a16:creationId xmlns:a16="http://schemas.microsoft.com/office/drawing/2014/main" id="{ABBFFD86-00C1-E6D3-893A-261FC0E50A3B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836612" y="4435475"/>
            <a:ext cx="2533650" cy="1433513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2736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E00E4-4623-3829-D7C8-F12C9836E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F2F0F5-2C7E-C3F3-8102-87BE63DB5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57188"/>
          </a:xfrm>
          <a:ln>
            <a:solidFill>
              <a:schemeClr val="accent4">
                <a:alpha val="1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318249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4364A2-E9BE-5947-79BB-82CB6E15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307F53-DC28-7565-BDB2-A687CC368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919113-9C60-5CDB-2729-C93F6697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8D5AAF-CB15-B336-2413-10579F2F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6A6332-9833-D5B2-4A61-1D9133950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89628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10CE74-7A6B-F7A2-A45D-0539E9611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CDC886-7001-1322-CEBF-81573196D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8D4DA0-F68A-47FA-52C2-90F8E5BA4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CC6B1C-830B-46D8-3CE1-3BD47A12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0A4367-6DE4-8044-5288-54AE0791A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55124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82C2720-CEBC-929F-9C64-6D60EF5C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BAA3A89-32E1-FD7C-D2FA-1496B13B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6B4A17-443C-8FC4-A5C6-5DD00D5C3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Imagen 6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01972F2D-6B11-8131-7C63-7079496BB2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427" y="2351058"/>
            <a:ext cx="8569146" cy="198443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8000"/>
              </a:prstClr>
            </a:outerShdw>
          </a:effectLst>
        </p:spPr>
      </p:pic>
      <p:pic>
        <p:nvPicPr>
          <p:cNvPr id="9" name="Imagen 8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29A3275-ADBD-3BB8-95EB-E10EBE4D45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>
            <a:off x="6184491" y="0"/>
            <a:ext cx="6007509" cy="2182761"/>
          </a:xfrm>
          <a:prstGeom prst="rect">
            <a:avLst/>
          </a:prstGeom>
        </p:spPr>
      </p:pic>
      <p:pic>
        <p:nvPicPr>
          <p:cNvPr id="10" name="Imagen 9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266A6623-0C25-4824-4D7C-1DCB30864CF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flipH="1">
            <a:off x="0" y="0"/>
            <a:ext cx="6184491" cy="2182761"/>
          </a:xfrm>
          <a:prstGeom prst="rect">
            <a:avLst/>
          </a:prstGeom>
        </p:spPr>
      </p:pic>
      <p:pic>
        <p:nvPicPr>
          <p:cNvPr id="11" name="Imagen 10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3F9DC41B-0924-DBD3-85D1-7321A981947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>
            <a:off x="6184491" y="4675239"/>
            <a:ext cx="6007509" cy="2182761"/>
          </a:xfrm>
          <a:prstGeom prst="rect">
            <a:avLst/>
          </a:prstGeom>
        </p:spPr>
      </p:pic>
      <p:pic>
        <p:nvPicPr>
          <p:cNvPr id="12" name="Imagen 11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832E9735-93F5-D78E-9C91-51D70D598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6" b="68172"/>
          <a:stretch/>
        </p:blipFill>
        <p:spPr>
          <a:xfrm rot="10800000" flipH="1">
            <a:off x="0" y="4675239"/>
            <a:ext cx="6184491" cy="2182761"/>
          </a:xfrm>
          <a:prstGeom prst="rect">
            <a:avLst/>
          </a:prstGeom>
        </p:spPr>
      </p:pic>
      <p:sp>
        <p:nvSpPr>
          <p:cNvPr id="5" name="Marcador de posición de Cameo 4">
            <a:extLst>
              <a:ext uri="{FF2B5EF4-FFF2-40B4-BE49-F238E27FC236}">
                <a16:creationId xmlns:a16="http://schemas.microsoft.com/office/drawing/2014/main" id="{A91FAF6B-0622-44AC-3C73-B0F15DCFC3C9}"/>
              </a:ext>
            </a:extLst>
          </p:cNvPr>
          <p:cNvSpPr>
            <a:spLocks noGrp="1"/>
          </p:cNvSpPr>
          <p:nvPr>
            <p:ph type="media" sz="quarter" idx="13">
              <p:extLst>
                <p:ext uri="{56F484CC-4922-43CF-B6FB-B326C6A72FC8}">
                  <p232:phTypeExt xmlns:p232="http://schemas.microsoft.com/office/powerpoint/2023/02/main" xmlns="">
                    <p232:type>
                      <p232:cameo/>
                    </p232:type>
                  </p232:phTypeExt>
                </p:ext>
              </p:extLst>
            </p:ph>
          </p:nvPr>
        </p:nvSpPr>
        <p:spPr>
          <a:xfrm>
            <a:off x="4465228" y="4675150"/>
            <a:ext cx="3438525" cy="1863762"/>
          </a:xfrm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79635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A5D25-D19F-F726-6B6F-A929BD58E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68041"/>
            <a:ext cx="10515600" cy="7861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102A48-3DFF-6240-02F9-1AFAF8A10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96224" y="4675189"/>
            <a:ext cx="3457575" cy="3651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E8524A-087F-BE21-33DD-F3A56F1F1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B8D5C0-60F5-8BED-13C2-78A43666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9D0F17-0BA4-0C11-2E0D-995E774C5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033C99F4-4E92-F680-EC0E-542AAB1ED1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600075"/>
            <a:ext cx="4857750" cy="1938161"/>
          </a:xfrm>
        </p:spPr>
        <p:txBody>
          <a:bodyPr/>
          <a:lstStyle/>
          <a:p>
            <a:r>
              <a:rPr lang="es-ES"/>
              <a:t>Haga clic en el icono para agregar una imagen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3953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6120D-064B-9D06-1A60-8C8D14A0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AA4B55-F632-D4EB-99FC-D1BA88C03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BE9310D-DD61-1A6B-F331-3EEEFADDA1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ln w="25400">
            <a:solidFill>
              <a:schemeClr val="accent1">
                <a:alpha val="37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390D67-76E7-727C-1581-5139657E7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B7507B8-283D-1913-F943-984D1134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CF23C0-2B6F-C705-79F4-0CE042252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6427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>
  <p:cSld name="Comparación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7AFFD-C157-D5A7-DA64-278B7E926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5529"/>
            <a:ext cx="10515600" cy="10310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E7425D-1291-2050-8B3E-1ABE9AD6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1" y="1915319"/>
            <a:ext cx="5157787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DD965D-67FC-4EF4-3402-BA71D66A4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2505075"/>
            <a:ext cx="5157787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A5AA82-40DA-2D96-1EA3-2A4436E519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15318"/>
            <a:ext cx="5183188" cy="423069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15C33B-882E-2466-D1BB-646569372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noFill/>
          <a:ln w="22225">
            <a:solidFill>
              <a:schemeClr val="accent4">
                <a:alpha val="15000"/>
              </a:schemeClr>
            </a:solidFill>
          </a:ln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B34E45A-85A3-8CEF-FA52-B37DE701E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19F98F6-9C84-6EF4-4C51-501D0E3BB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769AD2-5996-3531-620C-2E23D715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4664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55B4B8-8753-ADDD-47EA-F4AD6AA4D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25521"/>
            <a:ext cx="10515600" cy="2006958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AB0836-C050-A2AB-E46E-34CE06E9E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4D8230-1FFE-A9E2-F7E7-86B266EF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ECFE4E-D080-3103-04E4-7EB2BC6CB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050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08354-B0D4-E791-F214-F5D34F16B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68E8D1-BEDC-A0E3-272A-1D0E30853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7E879F9-A92B-4C3F-203A-57F51D4DA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25212"/>
            <a:ext cx="3932237" cy="3243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556E40-3FC3-B79C-5568-CADD63073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4D349F-2DEF-3B59-9789-A7F4E2E89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49C8AC-7D92-A93B-FCB7-22D5FAEE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050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27068C-FC4D-1A53-62E9-5631BF2F3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111283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F472870-9160-4FEC-90BB-5077424783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4C39FB-267E-77CE-9B31-6E3CDA5BD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64542"/>
            <a:ext cx="3932237" cy="320444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D76372-0318-2EAC-1D6D-4E48DEE9D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CC4B3B6-9876-2935-B48C-6A02C5D20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4BC042-629A-FE94-7783-FCEA2AFD5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92277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4364A2-E9BE-5947-79BB-82CB6E15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307F53-DC28-7565-BDB2-A687CC368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919113-9C60-5CDB-2729-C93F6697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8D5AAF-CB15-B336-2413-10579F2F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6A6332-9833-D5B2-4A61-1D9133950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75203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611A209-C42E-B714-A03D-5AE9389F9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119"/>
            <a:ext cx="10515600" cy="1080217"/>
          </a:xfrm>
          <a:prstGeom prst="rect">
            <a:avLst/>
          </a:prstGeom>
          <a:solidFill>
            <a:srgbClr val="FFFFFF">
              <a:alpha val="68000"/>
            </a:srgbClr>
          </a:solidFill>
          <a:ln w="28575" cmpd="thickThin">
            <a:solidFill>
              <a:schemeClr val="accent3">
                <a:alpha val="36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C0A36D-EF5A-5E93-A124-AA7D2923A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742" y="1864954"/>
            <a:ext cx="10515600" cy="435133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1">
                <a:alpha val="31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538F48-2C64-DF3A-43C6-AD0E3D03F8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676324-8AD7-CC9A-0DE6-FE65E29E1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3C38A2-47AA-47EE-2AC2-39AA5B4CE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06896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6" r:id="rId7"/>
    <p:sldLayoutId id="2147483657" r:id="rId8"/>
    <p:sldLayoutId id="2147483658" r:id="rId9"/>
    <p:sldLayoutId id="2147483659" r:id="rId10"/>
    <p:sldLayoutId id="21474836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indent="-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50" indent="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78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611A209-C42E-B714-A03D-5AE9389F9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119"/>
            <a:ext cx="10515600" cy="1080217"/>
          </a:xfrm>
          <a:prstGeom prst="rect">
            <a:avLst/>
          </a:prstGeom>
          <a:solidFill>
            <a:srgbClr val="FFFFFF">
              <a:alpha val="68000"/>
            </a:srgbClr>
          </a:solidFill>
          <a:ln w="28575" cmpd="thickThin">
            <a:solidFill>
              <a:schemeClr val="accent3">
                <a:alpha val="36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C0A36D-EF5A-5E93-A124-AA7D2923A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742" y="1864954"/>
            <a:ext cx="10515600" cy="4351338"/>
          </a:xfrm>
          <a:prstGeom prst="rect">
            <a:avLst/>
          </a:prstGeom>
          <a:solidFill>
            <a:srgbClr val="FFFFFF">
              <a:alpha val="83000"/>
            </a:srgbClr>
          </a:solidFill>
          <a:ln w="15875" cap="sq">
            <a:solidFill>
              <a:schemeClr val="accent1">
                <a:alpha val="31000"/>
              </a:schemeClr>
            </a:solidFill>
            <a:prstDash val="solid"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538F48-2C64-DF3A-43C6-AD0E3D03F8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487210-C3B0-44AB-9478-8E13CD145314}" type="datetimeFigureOut">
              <a:rPr lang="es-CO" smtClean="0"/>
              <a:t>24/10/2024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676324-8AD7-CC9A-0DE6-FE65E29E1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3C38A2-47AA-47EE-2AC2-39AA5B4CE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371FB5-FFE7-4195-B64C-1112C38C2E1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8886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indent="-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50" indent="2651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788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png"/><Relationship Id="rId4" Type="http://schemas.openxmlformats.org/officeDocument/2006/relationships/image" Target="../media/image7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0C042E-0D3E-4A2D-B439-FAA5341F5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00047"/>
            <a:ext cx="9144000" cy="1457906"/>
          </a:xfrm>
        </p:spPr>
        <p:txBody>
          <a:bodyPr>
            <a:normAutofit fontScale="90000"/>
          </a:bodyPr>
          <a:lstStyle/>
          <a:p>
            <a:r>
              <a:rPr lang="es-MX" dirty="0"/>
              <a:t>Inserción, validación y recuperación de datos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62514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40829-A35F-4B2E-AAD1-40E2BC033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El combustible de </a:t>
            </a:r>
            <a:r>
              <a:rPr lang="es-MX" dirty="0" err="1"/>
              <a:t>Blockchain</a:t>
            </a:r>
            <a:r>
              <a:rPr lang="es-MX" dirty="0"/>
              <a:t> – Gas –</a:t>
            </a:r>
            <a:endParaRPr lang="es-CO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7700054-C234-4C0A-8DD8-78234E92F8E2}"/>
              </a:ext>
            </a:extLst>
          </p:cNvPr>
          <p:cNvSpPr/>
          <p:nvPr/>
        </p:nvSpPr>
        <p:spPr>
          <a:xfrm>
            <a:off x="2465236" y="2720793"/>
            <a:ext cx="1481667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/>
              <a:t>Operaciones “baratas”</a:t>
            </a:r>
            <a:endParaRPr lang="es-CO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5E6B4C2B-C6E2-4DAA-A065-6F3DE42112D6}"/>
              </a:ext>
            </a:extLst>
          </p:cNvPr>
          <p:cNvSpPr/>
          <p:nvPr/>
        </p:nvSpPr>
        <p:spPr>
          <a:xfrm>
            <a:off x="2465236" y="4524195"/>
            <a:ext cx="1481667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Operaciones “caras”</a:t>
            </a:r>
            <a:endParaRPr lang="es-CO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1B7CBBC-3566-47C1-927F-C63DA5B7CF66}"/>
              </a:ext>
            </a:extLst>
          </p:cNvPr>
          <p:cNvSpPr txBox="1"/>
          <p:nvPr/>
        </p:nvSpPr>
        <p:spPr>
          <a:xfrm>
            <a:off x="2698069" y="3304993"/>
            <a:ext cx="101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+, -, *, /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47C2ED0-F011-4E94-BC17-223516068D0C}"/>
              </a:ext>
            </a:extLst>
          </p:cNvPr>
          <p:cNvSpPr txBox="1"/>
          <p:nvPr/>
        </p:nvSpPr>
        <p:spPr>
          <a:xfrm>
            <a:off x="2465236" y="5108395"/>
            <a:ext cx="14816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Almacenar información en la </a:t>
            </a:r>
            <a:r>
              <a:rPr lang="es-MX" sz="1400" dirty="0" err="1"/>
              <a:t>Blockchain</a:t>
            </a:r>
            <a:endParaRPr lang="es-MX" sz="1400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B51AE165-26B8-4C6F-AEEF-AEA57FCE1D26}"/>
              </a:ext>
            </a:extLst>
          </p:cNvPr>
          <p:cNvSpPr/>
          <p:nvPr/>
        </p:nvSpPr>
        <p:spPr>
          <a:xfrm>
            <a:off x="2211236" y="2314393"/>
            <a:ext cx="2023533" cy="3860800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56E08C5-9382-40B6-B0F1-22C4F8AA2FCC}"/>
              </a:ext>
            </a:extLst>
          </p:cNvPr>
          <p:cNvSpPr txBox="1"/>
          <p:nvPr/>
        </p:nvSpPr>
        <p:spPr>
          <a:xfrm>
            <a:off x="2465235" y="6185371"/>
            <a:ext cx="1481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Operaciones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EDEDD2E-0FC4-4196-BB2E-E480459C2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868" y="3210939"/>
            <a:ext cx="2122263" cy="2067706"/>
          </a:xfrm>
          <a:prstGeom prst="rect">
            <a:avLst/>
          </a:prstGeom>
        </p:spPr>
      </p:pic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F3928F9B-C3D9-49B0-9162-5D930CA1C411}"/>
              </a:ext>
            </a:extLst>
          </p:cNvPr>
          <p:cNvSpPr/>
          <p:nvPr/>
        </p:nvSpPr>
        <p:spPr>
          <a:xfrm>
            <a:off x="4486652" y="4126259"/>
            <a:ext cx="296333" cy="2370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2AD6A4C-D528-482C-81C0-81513D384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199" y="1688616"/>
            <a:ext cx="1207600" cy="1324277"/>
          </a:xfrm>
          <a:prstGeom prst="ellipse">
            <a:avLst/>
          </a:prstGeom>
        </p:spPr>
      </p:pic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CF9D6E75-9F3B-49AC-B40A-50BE9CA6A001}"/>
              </a:ext>
            </a:extLst>
          </p:cNvPr>
          <p:cNvSpPr/>
          <p:nvPr/>
        </p:nvSpPr>
        <p:spPr>
          <a:xfrm>
            <a:off x="7320869" y="4126259"/>
            <a:ext cx="296333" cy="2370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BCE0E668-84A5-4676-B8CB-55E540656CB1}"/>
                  </a:ext>
                </a:extLst>
              </p:cNvPr>
              <p:cNvSpPr txBox="1"/>
              <p:nvPr/>
            </p:nvSpPr>
            <p:spPr>
              <a:xfrm>
                <a:off x="7804904" y="3963309"/>
                <a:ext cx="3293850" cy="298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𝑢𝑡𝑖𝑙𝑖𝑧𝑎𝑑𝑜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𝑝𝑟𝑒𝑐𝑖𝑜</m:t>
                          </m:r>
                        </m:sub>
                      </m:sSub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BCE0E668-84A5-4676-B8CB-55E540656C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4904" y="3963309"/>
                <a:ext cx="3293850" cy="298415"/>
              </a:xfrm>
              <a:prstGeom prst="rect">
                <a:avLst/>
              </a:prstGeom>
              <a:blipFill>
                <a:blip r:embed="rId4"/>
                <a:stretch>
                  <a:fillRect l="-1109" r="-739" b="-26531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CuadroTexto 22">
                <a:extLst>
                  <a:ext uri="{FF2B5EF4-FFF2-40B4-BE49-F238E27FC236}">
                    <a16:creationId xmlns:a16="http://schemas.microsoft.com/office/drawing/2014/main" id="{2C4F1147-6A2C-479D-9FD1-EBD773BED611}"/>
                  </a:ext>
                </a:extLst>
              </p:cNvPr>
              <p:cNvSpPr txBox="1"/>
              <p:nvPr/>
            </p:nvSpPr>
            <p:spPr>
              <a:xfrm>
                <a:off x="7780940" y="4261724"/>
                <a:ext cx="3845348" cy="298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es-MX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MX" b="0" i="1" smtClean="0">
                              <a:latin typeface="Cambria Math" panose="02040503050406030204" pitchFamily="18" charset="0"/>
                            </a:rPr>
                            <m:t>𝑝𝑟𝑒𝑐𝑖𝑜</m:t>
                          </m:r>
                        </m:sub>
                      </m:sSub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=#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𝑔𝑤𝑒𝑖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m:rPr>
                          <m:nor/>
                        </m:rPr>
                        <a:rPr lang="es-CO"/>
                        <m:t>0.000000001</m:t>
                      </m:r>
                      <m:r>
                        <m:rPr>
                          <m:nor/>
                        </m:rPr>
                        <a:rPr lang="es-MX" b="0" i="0" smtClean="0"/>
                        <m:t> </m:t>
                      </m:r>
                      <m:r>
                        <m:rPr>
                          <m:nor/>
                        </m:rPr>
                        <a:rPr lang="es-MX" b="0" i="0" smtClean="0"/>
                        <m:t>ETH</m:t>
                      </m:r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23" name="CuadroTexto 22">
                <a:extLst>
                  <a:ext uri="{FF2B5EF4-FFF2-40B4-BE49-F238E27FC236}">
                    <a16:creationId xmlns:a16="http://schemas.microsoft.com/office/drawing/2014/main" id="{2C4F1147-6A2C-479D-9FD1-EBD773BED6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80940" y="4261724"/>
                <a:ext cx="3845348" cy="298415"/>
              </a:xfrm>
              <a:prstGeom prst="rect">
                <a:avLst/>
              </a:prstGeom>
              <a:blipFill>
                <a:blip r:embed="rId5"/>
                <a:stretch>
                  <a:fillRect l="-951" r="-951" b="-26531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40AC1FA5-2A59-47F7-BE07-79A9E4DC9ECA}"/>
              </a:ext>
            </a:extLst>
          </p:cNvPr>
          <p:cNvSpPr/>
          <p:nvPr/>
        </p:nvSpPr>
        <p:spPr>
          <a:xfrm>
            <a:off x="8414561" y="3012893"/>
            <a:ext cx="1804605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Contratos poco complejos</a:t>
            </a:r>
            <a:endParaRPr lang="es-CO" dirty="0"/>
          </a:p>
        </p:txBody>
      </p:sp>
      <p:sp>
        <p:nvSpPr>
          <p:cNvPr id="25" name="Flecha: hacia abajo 24">
            <a:extLst>
              <a:ext uri="{FF2B5EF4-FFF2-40B4-BE49-F238E27FC236}">
                <a16:creationId xmlns:a16="http://schemas.microsoft.com/office/drawing/2014/main" id="{B0D65D17-2564-4D89-9DF2-26D93D9E8D06}"/>
              </a:ext>
            </a:extLst>
          </p:cNvPr>
          <p:cNvSpPr/>
          <p:nvPr/>
        </p:nvSpPr>
        <p:spPr>
          <a:xfrm>
            <a:off x="9940238" y="3304993"/>
            <a:ext cx="557855" cy="510539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9A3B529B-5AE0-451C-921F-00F862FFCBF8}"/>
              </a:ext>
            </a:extLst>
          </p:cNvPr>
          <p:cNvSpPr/>
          <p:nvPr/>
        </p:nvSpPr>
        <p:spPr>
          <a:xfrm>
            <a:off x="8414561" y="4861351"/>
            <a:ext cx="1804605" cy="584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Contratos muy complejos</a:t>
            </a:r>
            <a:endParaRPr lang="es-CO" dirty="0"/>
          </a:p>
        </p:txBody>
      </p:sp>
      <p:sp>
        <p:nvSpPr>
          <p:cNvPr id="27" name="Flecha: hacia abajo 26">
            <a:extLst>
              <a:ext uri="{FF2B5EF4-FFF2-40B4-BE49-F238E27FC236}">
                <a16:creationId xmlns:a16="http://schemas.microsoft.com/office/drawing/2014/main" id="{7E1D5ED6-4AC2-4543-9E6D-7623814EBD5C}"/>
              </a:ext>
            </a:extLst>
          </p:cNvPr>
          <p:cNvSpPr/>
          <p:nvPr/>
        </p:nvSpPr>
        <p:spPr>
          <a:xfrm rot="10800000">
            <a:off x="9940238" y="5153451"/>
            <a:ext cx="557855" cy="51053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1186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63C1908-E7BB-4A4C-8CE4-FD6A88478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564" y="516587"/>
            <a:ext cx="5887272" cy="5858693"/>
          </a:xfrm>
          <a:prstGeom prst="rect">
            <a:avLst/>
          </a:prstGeom>
        </p:spPr>
      </p:pic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818635D-FA6D-4EF5-9DA4-DEAA9606A207}"/>
              </a:ext>
            </a:extLst>
          </p:cNvPr>
          <p:cNvSpPr/>
          <p:nvPr/>
        </p:nvSpPr>
        <p:spPr>
          <a:xfrm>
            <a:off x="2091267" y="3378201"/>
            <a:ext cx="4563533" cy="740591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FC25B2F9-7C12-413A-A561-A904212B02A8}"/>
              </a:ext>
            </a:extLst>
          </p:cNvPr>
          <p:cNvSpPr/>
          <p:nvPr/>
        </p:nvSpPr>
        <p:spPr>
          <a:xfrm>
            <a:off x="2091266" y="4178061"/>
            <a:ext cx="5562601" cy="1139006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9F9E6617-4C26-4A91-8D58-2A0C9DFF9F5A}"/>
              </a:ext>
            </a:extLst>
          </p:cNvPr>
          <p:cNvSpPr/>
          <p:nvPr/>
        </p:nvSpPr>
        <p:spPr>
          <a:xfrm>
            <a:off x="2091265" y="5388675"/>
            <a:ext cx="5562601" cy="863600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877F3775-D383-4D7B-A8D2-CD46EB82FB8F}"/>
              </a:ext>
            </a:extLst>
          </p:cNvPr>
          <p:cNvSpPr/>
          <p:nvPr/>
        </p:nvSpPr>
        <p:spPr>
          <a:xfrm rot="16200000">
            <a:off x="491893" y="4717873"/>
            <a:ext cx="2874075" cy="194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Funciones y validaciones</a:t>
            </a:r>
            <a:endParaRPr lang="es-CO" sz="1200" dirty="0"/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B507E3E6-4190-4A5F-8183-3FEEBD47BFE8}"/>
              </a:ext>
            </a:extLst>
          </p:cNvPr>
          <p:cNvSpPr/>
          <p:nvPr/>
        </p:nvSpPr>
        <p:spPr>
          <a:xfrm>
            <a:off x="2345267" y="4334933"/>
            <a:ext cx="5223933" cy="364067"/>
          </a:xfrm>
          <a:prstGeom prst="round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B3A30F3D-3870-42ED-A381-AD1E6E848E5A}"/>
              </a:ext>
            </a:extLst>
          </p:cNvPr>
          <p:cNvSpPr/>
          <p:nvPr/>
        </p:nvSpPr>
        <p:spPr>
          <a:xfrm>
            <a:off x="2345267" y="5562482"/>
            <a:ext cx="5223933" cy="169452"/>
          </a:xfrm>
          <a:prstGeom prst="round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6EB97ADE-5B7C-482A-96AE-8E6A894E2129}"/>
              </a:ext>
            </a:extLst>
          </p:cNvPr>
          <p:cNvSpPr/>
          <p:nvPr/>
        </p:nvSpPr>
        <p:spPr>
          <a:xfrm>
            <a:off x="8322733" y="4880675"/>
            <a:ext cx="1667934" cy="508000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Validaciones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67772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6" grpId="0" animBg="1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63C1908-E7BB-4A4C-8CE4-FD6A88478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564" y="516587"/>
            <a:ext cx="5887272" cy="5858693"/>
          </a:xfrm>
          <a:prstGeom prst="rect">
            <a:avLst/>
          </a:prstGeom>
        </p:spPr>
      </p:pic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818635D-FA6D-4EF5-9DA4-DEAA9606A207}"/>
              </a:ext>
            </a:extLst>
          </p:cNvPr>
          <p:cNvSpPr/>
          <p:nvPr/>
        </p:nvSpPr>
        <p:spPr>
          <a:xfrm>
            <a:off x="2091267" y="3378201"/>
            <a:ext cx="4563533" cy="740591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FC25B2F9-7C12-413A-A561-A904212B02A8}"/>
              </a:ext>
            </a:extLst>
          </p:cNvPr>
          <p:cNvSpPr/>
          <p:nvPr/>
        </p:nvSpPr>
        <p:spPr>
          <a:xfrm>
            <a:off x="2091266" y="4178061"/>
            <a:ext cx="5562601" cy="1139006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9F9E6617-4C26-4A91-8D58-2A0C9DFF9F5A}"/>
              </a:ext>
            </a:extLst>
          </p:cNvPr>
          <p:cNvSpPr/>
          <p:nvPr/>
        </p:nvSpPr>
        <p:spPr>
          <a:xfrm>
            <a:off x="2091265" y="5388675"/>
            <a:ext cx="5562601" cy="863600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877F3775-D383-4D7B-A8D2-CD46EB82FB8F}"/>
              </a:ext>
            </a:extLst>
          </p:cNvPr>
          <p:cNvSpPr/>
          <p:nvPr/>
        </p:nvSpPr>
        <p:spPr>
          <a:xfrm rot="16200000">
            <a:off x="491893" y="4717873"/>
            <a:ext cx="2874075" cy="194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Funciones y validaciones</a:t>
            </a:r>
            <a:endParaRPr lang="es-CO" sz="1200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1FAC4275-2D4F-4FDC-8770-A7D2ABFD69C7}"/>
              </a:ext>
            </a:extLst>
          </p:cNvPr>
          <p:cNvSpPr/>
          <p:nvPr/>
        </p:nvSpPr>
        <p:spPr>
          <a:xfrm>
            <a:off x="2345268" y="3615269"/>
            <a:ext cx="1176866" cy="135464"/>
          </a:xfrm>
          <a:prstGeom prst="roundRect">
            <a:avLst/>
          </a:prstGeom>
          <a:noFill/>
          <a:ln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7CD9A947-4ACE-4873-A5CB-2061C806202F}"/>
              </a:ext>
            </a:extLst>
          </p:cNvPr>
          <p:cNvSpPr/>
          <p:nvPr/>
        </p:nvSpPr>
        <p:spPr>
          <a:xfrm>
            <a:off x="2345267" y="4809067"/>
            <a:ext cx="2328333" cy="313265"/>
          </a:xfrm>
          <a:prstGeom prst="roundRect">
            <a:avLst/>
          </a:prstGeom>
          <a:noFill/>
          <a:ln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40620682-317B-445E-A90C-A4289C4030CA}"/>
              </a:ext>
            </a:extLst>
          </p:cNvPr>
          <p:cNvSpPr/>
          <p:nvPr/>
        </p:nvSpPr>
        <p:spPr>
          <a:xfrm>
            <a:off x="2345267" y="3750733"/>
            <a:ext cx="4157133" cy="152400"/>
          </a:xfrm>
          <a:prstGeom prst="round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1C738B12-AB77-4212-B873-4C9D067EB2A1}"/>
              </a:ext>
            </a:extLst>
          </p:cNvPr>
          <p:cNvSpPr/>
          <p:nvPr/>
        </p:nvSpPr>
        <p:spPr>
          <a:xfrm>
            <a:off x="9067800" y="3932408"/>
            <a:ext cx="1667934" cy="508000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“caras”</a:t>
            </a:r>
            <a:endParaRPr lang="es-CO" dirty="0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D1FE93FC-06BA-4DA0-A729-40A7C8E4F3B6}"/>
              </a:ext>
            </a:extLst>
          </p:cNvPr>
          <p:cNvSpPr/>
          <p:nvPr/>
        </p:nvSpPr>
        <p:spPr>
          <a:xfrm>
            <a:off x="9067800" y="3240496"/>
            <a:ext cx="1667934" cy="508000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“baratas”</a:t>
            </a:r>
            <a:endParaRPr lang="es-CO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DBC99D89-71D9-4211-9C0D-50BAFAFF9669}"/>
              </a:ext>
            </a:extLst>
          </p:cNvPr>
          <p:cNvSpPr/>
          <p:nvPr/>
        </p:nvSpPr>
        <p:spPr>
          <a:xfrm>
            <a:off x="8763000" y="2650067"/>
            <a:ext cx="2311400" cy="1854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3AC136F-6CA6-4CC6-8C65-D6D16416575F}"/>
              </a:ext>
            </a:extLst>
          </p:cNvPr>
          <p:cNvSpPr txBox="1"/>
          <p:nvPr/>
        </p:nvSpPr>
        <p:spPr>
          <a:xfrm>
            <a:off x="9084733" y="2740926"/>
            <a:ext cx="1667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Operaciones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9237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6" grpId="0" animBg="1"/>
      <p:bldP spid="17" grpId="0" animBg="1"/>
      <p:bldP spid="18" grpId="0" animBg="1"/>
      <p:bldP spid="7" grpId="0" animBg="1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D0A98-EEA1-48C8-B12E-CB4B1981C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24667"/>
            <a:ext cx="10515600" cy="1429542"/>
          </a:xfrm>
        </p:spPr>
        <p:txBody>
          <a:bodyPr>
            <a:noAutofit/>
          </a:bodyPr>
          <a:lstStyle/>
          <a:p>
            <a:r>
              <a:rPr lang="es-MX" sz="4800" dirty="0"/>
              <a:t>¿Cómo puedo interactuar con el contrato?</a:t>
            </a:r>
            <a:endParaRPr lang="es-CO" sz="4800" dirty="0"/>
          </a:p>
        </p:txBody>
      </p:sp>
    </p:spTree>
    <p:extLst>
      <p:ext uri="{BB962C8B-B14F-4D97-AF65-F5344CB8AC3E}">
        <p14:creationId xmlns:p14="http://schemas.microsoft.com/office/powerpoint/2010/main" val="1086544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61A1AD-51D5-4710-AE36-4F380CBD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¿Qué necesitamos?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3830E1-93B6-4E99-9A54-15F982089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Tener un Smart </a:t>
            </a:r>
            <a:r>
              <a:rPr lang="es-MX" dirty="0" err="1"/>
              <a:t>contract</a:t>
            </a:r>
            <a:r>
              <a:rPr lang="es-MX" dirty="0"/>
              <a:t> desplegado en una red </a:t>
            </a:r>
            <a:r>
              <a:rPr lang="es-MX" dirty="0" err="1"/>
              <a:t>Blockchain</a:t>
            </a:r>
            <a:endParaRPr lang="es-MX" dirty="0"/>
          </a:p>
          <a:p>
            <a:r>
              <a:rPr lang="es-MX" dirty="0"/>
              <a:t>Contar con un ABI (</a:t>
            </a:r>
            <a:r>
              <a:rPr lang="es-MX" dirty="0" err="1"/>
              <a:t>Application</a:t>
            </a:r>
            <a:r>
              <a:rPr lang="es-MX" dirty="0"/>
              <a:t> </a:t>
            </a:r>
            <a:r>
              <a:rPr lang="es-MX" dirty="0" err="1"/>
              <a:t>Binary</a:t>
            </a:r>
            <a:r>
              <a:rPr lang="es-MX" dirty="0"/>
              <a:t> Interface) del Smart </a:t>
            </a:r>
            <a:r>
              <a:rPr lang="es-MX" dirty="0" err="1"/>
              <a:t>Contract</a:t>
            </a:r>
            <a:r>
              <a:rPr lang="es-MX" dirty="0"/>
              <a:t> compatible con Python (JSON)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49547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D0A98-EEA1-48C8-B12E-CB4B1981C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24667"/>
            <a:ext cx="10515600" cy="1429542"/>
          </a:xfrm>
        </p:spPr>
        <p:txBody>
          <a:bodyPr>
            <a:noAutofit/>
          </a:bodyPr>
          <a:lstStyle/>
          <a:p>
            <a:r>
              <a:rPr lang="es-MX" sz="4800" dirty="0"/>
              <a:t>Ventajas y desventajas</a:t>
            </a:r>
            <a:endParaRPr lang="es-CO" sz="4800" dirty="0"/>
          </a:p>
        </p:txBody>
      </p:sp>
    </p:spTree>
    <p:extLst>
      <p:ext uri="{BB962C8B-B14F-4D97-AF65-F5344CB8AC3E}">
        <p14:creationId xmlns:p14="http://schemas.microsoft.com/office/powerpoint/2010/main" val="3409788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4C82F8A5-8FE8-4590-9E40-767F289D7A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3419290"/>
              </p:ext>
            </p:extLst>
          </p:nvPr>
        </p:nvGraphicFramePr>
        <p:xfrm>
          <a:off x="2298700" y="1727200"/>
          <a:ext cx="7594600" cy="4876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ítulo 1">
            <a:extLst>
              <a:ext uri="{FF2B5EF4-FFF2-40B4-BE49-F238E27FC236}">
                <a16:creationId xmlns:a16="http://schemas.microsoft.com/office/drawing/2014/main" id="{DD412F47-6673-4D9B-847C-E516D4A34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119"/>
            <a:ext cx="10515600" cy="1080217"/>
          </a:xfrm>
        </p:spPr>
        <p:txBody>
          <a:bodyPr/>
          <a:lstStyle/>
          <a:p>
            <a:r>
              <a:rPr lang="es-MX" dirty="0" err="1"/>
              <a:t>Blockchain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189574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4C82F8A5-8FE8-4590-9E40-767F289D7A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9563951"/>
              </p:ext>
            </p:extLst>
          </p:nvPr>
        </p:nvGraphicFramePr>
        <p:xfrm>
          <a:off x="2298700" y="1727200"/>
          <a:ext cx="7594600" cy="4876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ítulo 1">
            <a:extLst>
              <a:ext uri="{FF2B5EF4-FFF2-40B4-BE49-F238E27FC236}">
                <a16:creationId xmlns:a16="http://schemas.microsoft.com/office/drawing/2014/main" id="{DD412F47-6673-4D9B-847C-E516D4A34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119"/>
            <a:ext cx="10515600" cy="1080217"/>
          </a:xfrm>
        </p:spPr>
        <p:txBody>
          <a:bodyPr/>
          <a:lstStyle/>
          <a:p>
            <a:r>
              <a:rPr lang="es-MX" dirty="0"/>
              <a:t>SQL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85068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27728-072D-4C45-8FD3-BDC629F82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51107"/>
            <a:ext cx="10515600" cy="1109226"/>
          </a:xfrm>
        </p:spPr>
        <p:txBody>
          <a:bodyPr>
            <a:normAutofit/>
          </a:bodyPr>
          <a:lstStyle/>
          <a:p>
            <a:r>
              <a:rPr lang="es-MX" sz="5400" dirty="0"/>
              <a:t>De la clase anterior…</a:t>
            </a:r>
            <a:endParaRPr lang="es-CO" sz="5400" dirty="0"/>
          </a:p>
        </p:txBody>
      </p:sp>
    </p:spTree>
    <p:extLst>
      <p:ext uri="{BB962C8B-B14F-4D97-AF65-F5344CB8AC3E}">
        <p14:creationId xmlns:p14="http://schemas.microsoft.com/office/powerpoint/2010/main" val="229745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ADF724-CBCB-4899-92EB-742A15A9C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Requisitos previos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27744A-9727-4440-AF54-B14B1C874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Haber creado la base de datos en SQL Server</a:t>
            </a:r>
          </a:p>
          <a:p>
            <a:r>
              <a:rPr lang="es-MX" dirty="0"/>
              <a:t>Haber desplegado el contrato inteligente en </a:t>
            </a:r>
            <a:r>
              <a:rPr lang="es-MX" dirty="0" err="1"/>
              <a:t>Sepolia</a:t>
            </a:r>
            <a:r>
              <a:rPr lang="es-MX" dirty="0"/>
              <a:t> </a:t>
            </a:r>
            <a:r>
              <a:rPr lang="es-MX" dirty="0" err="1"/>
              <a:t>testnet</a:t>
            </a:r>
            <a:r>
              <a:rPr lang="es-MX" dirty="0"/>
              <a:t>.</a:t>
            </a:r>
          </a:p>
          <a:p>
            <a:r>
              <a:rPr lang="es-MX" dirty="0"/>
              <a:t>Tener conexión al contrato inteligente desde Python</a:t>
            </a:r>
          </a:p>
        </p:txBody>
      </p:sp>
    </p:spTree>
    <p:extLst>
      <p:ext uri="{BB962C8B-B14F-4D97-AF65-F5344CB8AC3E}">
        <p14:creationId xmlns:p14="http://schemas.microsoft.com/office/powerpoint/2010/main" val="3003509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CD484-3258-4BDC-9E52-C91581677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MX" sz="4800" dirty="0" err="1"/>
              <a:t>Insert</a:t>
            </a:r>
            <a:r>
              <a:rPr lang="es-MX" sz="4800" dirty="0"/>
              <a:t> sobre SQL</a:t>
            </a:r>
            <a:endParaRPr lang="es-CO" sz="4800" dirty="0"/>
          </a:p>
        </p:txBody>
      </p:sp>
    </p:spTree>
    <p:extLst>
      <p:ext uri="{BB962C8B-B14F-4D97-AF65-F5344CB8AC3E}">
        <p14:creationId xmlns:p14="http://schemas.microsoft.com/office/powerpoint/2010/main" val="125986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40EB84D-0B11-4092-9187-FDC3E3466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889" y="3238483"/>
            <a:ext cx="7649024" cy="436049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1D83A6FA-CE2F-45EE-80BE-1D6C19C1ADBA}"/>
              </a:ext>
            </a:extLst>
          </p:cNvPr>
          <p:cNvSpPr/>
          <p:nvPr/>
        </p:nvSpPr>
        <p:spPr>
          <a:xfrm>
            <a:off x="2186823" y="3280818"/>
            <a:ext cx="1521578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F1A97DF9-FACC-4ED6-9B6B-8F63BBCF6BF7}"/>
              </a:ext>
            </a:extLst>
          </p:cNvPr>
          <p:cNvSpPr/>
          <p:nvPr/>
        </p:nvSpPr>
        <p:spPr>
          <a:xfrm>
            <a:off x="3725336" y="3272351"/>
            <a:ext cx="745066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27CBC0E6-1CD9-4E21-A5CB-6075797ACA51}"/>
              </a:ext>
            </a:extLst>
          </p:cNvPr>
          <p:cNvSpPr/>
          <p:nvPr/>
        </p:nvSpPr>
        <p:spPr>
          <a:xfrm>
            <a:off x="4470402" y="3280815"/>
            <a:ext cx="3412066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7CC8DCB3-51E2-46A3-94DC-1E7C676C5CCD}"/>
              </a:ext>
            </a:extLst>
          </p:cNvPr>
          <p:cNvSpPr/>
          <p:nvPr/>
        </p:nvSpPr>
        <p:spPr>
          <a:xfrm>
            <a:off x="7882468" y="3280815"/>
            <a:ext cx="968222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676853AA-A8FC-4975-917D-8134F0FF9FDA}"/>
              </a:ext>
            </a:extLst>
          </p:cNvPr>
          <p:cNvSpPr/>
          <p:nvPr/>
        </p:nvSpPr>
        <p:spPr>
          <a:xfrm>
            <a:off x="8893026" y="3255413"/>
            <a:ext cx="745066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Flecha: hacia abajo 11">
            <a:extLst>
              <a:ext uri="{FF2B5EF4-FFF2-40B4-BE49-F238E27FC236}">
                <a16:creationId xmlns:a16="http://schemas.microsoft.com/office/drawing/2014/main" id="{A62C5C57-4E19-44D0-877D-1BAED8EDE3FE}"/>
              </a:ext>
            </a:extLst>
          </p:cNvPr>
          <p:cNvSpPr/>
          <p:nvPr/>
        </p:nvSpPr>
        <p:spPr>
          <a:xfrm>
            <a:off x="2884112" y="3716867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870EA89-D637-47C2-89E2-D40D11DB41EC}"/>
              </a:ext>
            </a:extLst>
          </p:cNvPr>
          <p:cNvSpPr txBox="1"/>
          <p:nvPr/>
        </p:nvSpPr>
        <p:spPr>
          <a:xfrm>
            <a:off x="2178356" y="4000589"/>
            <a:ext cx="15385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Tipo de operación que ejecutaremos en SQL</a:t>
            </a:r>
          </a:p>
          <a:p>
            <a:pPr algn="ctr"/>
            <a:r>
              <a:rPr lang="es-MX" sz="1400" dirty="0"/>
              <a:t>- </a:t>
            </a:r>
            <a:r>
              <a:rPr lang="es-MX" sz="1400" dirty="0" err="1"/>
              <a:t>Insert</a:t>
            </a:r>
            <a:r>
              <a:rPr lang="es-MX" sz="1400" dirty="0"/>
              <a:t> -</a:t>
            </a:r>
            <a:endParaRPr lang="es-CO" sz="1400" dirty="0"/>
          </a:p>
        </p:txBody>
      </p:sp>
      <p:sp>
        <p:nvSpPr>
          <p:cNvPr id="14" name="Flecha: hacia abajo 13">
            <a:extLst>
              <a:ext uri="{FF2B5EF4-FFF2-40B4-BE49-F238E27FC236}">
                <a16:creationId xmlns:a16="http://schemas.microsoft.com/office/drawing/2014/main" id="{82790547-3655-4903-A95C-1252E5F9E0D2}"/>
              </a:ext>
            </a:extLst>
          </p:cNvPr>
          <p:cNvSpPr/>
          <p:nvPr/>
        </p:nvSpPr>
        <p:spPr>
          <a:xfrm rot="10800000">
            <a:off x="4034369" y="295484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3E6D2BF-3DCD-4C6F-934F-B4F043F5200A}"/>
              </a:ext>
            </a:extLst>
          </p:cNvPr>
          <p:cNvSpPr txBox="1"/>
          <p:nvPr/>
        </p:nvSpPr>
        <p:spPr>
          <a:xfrm>
            <a:off x="3332849" y="2133589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Tabla que sobre la que vamos a insertar los datos</a:t>
            </a:r>
            <a:endParaRPr lang="es-CO" sz="1400" dirty="0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F0EB4703-3839-4C72-90C6-8EA49E8C1098}"/>
              </a:ext>
            </a:extLst>
          </p:cNvPr>
          <p:cNvSpPr/>
          <p:nvPr/>
        </p:nvSpPr>
        <p:spPr>
          <a:xfrm>
            <a:off x="5930901" y="3716867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6DF025A-E546-4125-881A-4E38AFE8A109}"/>
              </a:ext>
            </a:extLst>
          </p:cNvPr>
          <p:cNvSpPr txBox="1"/>
          <p:nvPr/>
        </p:nvSpPr>
        <p:spPr>
          <a:xfrm>
            <a:off x="5225145" y="4000588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Columnas sobre las que vamos a insertar datos</a:t>
            </a:r>
            <a:endParaRPr lang="es-CO" sz="1400" dirty="0"/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C14B136C-64CD-4DF4-A079-9A0901C8AC66}"/>
              </a:ext>
            </a:extLst>
          </p:cNvPr>
          <p:cNvSpPr/>
          <p:nvPr/>
        </p:nvSpPr>
        <p:spPr>
          <a:xfrm rot="10800000">
            <a:off x="8303079" y="295484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98A542D-A093-4968-ADFD-5525A4AF56EA}"/>
              </a:ext>
            </a:extLst>
          </p:cNvPr>
          <p:cNvSpPr txBox="1"/>
          <p:nvPr/>
        </p:nvSpPr>
        <p:spPr>
          <a:xfrm>
            <a:off x="7179733" y="2133589"/>
            <a:ext cx="23452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Palabra que le indica a SQL que lo que sigue son los valores asignados</a:t>
            </a:r>
            <a:endParaRPr lang="es-CO" sz="1400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A0809E1-D1BD-40CC-9F25-F3F5DCF3E936}"/>
              </a:ext>
            </a:extLst>
          </p:cNvPr>
          <p:cNvSpPr txBox="1"/>
          <p:nvPr/>
        </p:nvSpPr>
        <p:spPr>
          <a:xfrm>
            <a:off x="8496303" y="4000588"/>
            <a:ext cx="1538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Valores asignados</a:t>
            </a:r>
            <a:endParaRPr lang="es-CO" sz="1400" dirty="0"/>
          </a:p>
        </p:txBody>
      </p:sp>
      <p:sp>
        <p:nvSpPr>
          <p:cNvPr id="21" name="Flecha: hacia abajo 20">
            <a:extLst>
              <a:ext uri="{FF2B5EF4-FFF2-40B4-BE49-F238E27FC236}">
                <a16:creationId xmlns:a16="http://schemas.microsoft.com/office/drawing/2014/main" id="{51E17B2D-A551-4973-8457-C50690604613}"/>
              </a:ext>
            </a:extLst>
          </p:cNvPr>
          <p:cNvSpPr/>
          <p:nvPr/>
        </p:nvSpPr>
        <p:spPr>
          <a:xfrm>
            <a:off x="9185126" y="367357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AEF8A9DC-B767-4463-A332-33054771F2D7}"/>
              </a:ext>
            </a:extLst>
          </p:cNvPr>
          <p:cNvSpPr/>
          <p:nvPr/>
        </p:nvSpPr>
        <p:spPr>
          <a:xfrm>
            <a:off x="8446342" y="5829174"/>
            <a:ext cx="1638433" cy="59702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¿Qué pasa con los tipos de datos?</a:t>
            </a:r>
            <a:endParaRPr lang="es-CO" sz="1400" dirty="0"/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D3AD544D-0A0B-4D36-A5F9-A3DE6351BBD4}"/>
              </a:ext>
            </a:extLst>
          </p:cNvPr>
          <p:cNvSpPr/>
          <p:nvPr/>
        </p:nvSpPr>
        <p:spPr>
          <a:xfrm>
            <a:off x="3721099" y="3272351"/>
            <a:ext cx="745066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8DDB91C-F1BD-495A-B531-10DE66DBD984}"/>
              </a:ext>
            </a:extLst>
          </p:cNvPr>
          <p:cNvSpPr txBox="1"/>
          <p:nvPr/>
        </p:nvSpPr>
        <p:spPr>
          <a:xfrm>
            <a:off x="3328612" y="2133589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Tabla que sobre la que vamos a insertar los datos</a:t>
            </a:r>
            <a:endParaRPr lang="es-CO" sz="1400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B53689E-8A2E-4355-B2E9-618A40217161}"/>
              </a:ext>
            </a:extLst>
          </p:cNvPr>
          <p:cNvSpPr txBox="1"/>
          <p:nvPr/>
        </p:nvSpPr>
        <p:spPr>
          <a:xfrm>
            <a:off x="7130445" y="2133589"/>
            <a:ext cx="23452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Palabra que le indica a SQL que lo que sigue son los valores asignados</a:t>
            </a:r>
            <a:endParaRPr lang="es-CO" sz="1400" dirty="0"/>
          </a:p>
        </p:txBody>
      </p:sp>
    </p:spTree>
    <p:extLst>
      <p:ext uri="{BB962C8B-B14F-4D97-AF65-F5344CB8AC3E}">
        <p14:creationId xmlns:p14="http://schemas.microsoft.com/office/powerpoint/2010/main" val="121750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  <p:bldP spid="12" grpId="0" animBg="1"/>
      <p:bldP spid="13" grpId="0"/>
      <p:bldP spid="14" grpId="0" animBg="1"/>
      <p:bldP spid="16" grpId="0" animBg="1"/>
      <p:bldP spid="17" grpId="0"/>
      <p:bldP spid="18" grpId="0" animBg="1"/>
      <p:bldP spid="19" grpId="0"/>
      <p:bldP spid="20" grpId="0"/>
      <p:bldP spid="21" grpId="0" animBg="1"/>
      <p:bldP spid="22" grpId="0" animBg="1"/>
      <p:bldP spid="23" grpId="0" animBg="1"/>
      <p:bldP spid="24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44ED425-6AAE-4E41-9280-E1F0E81BA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1711" y="3283901"/>
            <a:ext cx="5828067" cy="339829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1D83A6FA-CE2F-45EE-80BE-1D6C19C1ADBA}"/>
              </a:ext>
            </a:extLst>
          </p:cNvPr>
          <p:cNvSpPr/>
          <p:nvPr/>
        </p:nvSpPr>
        <p:spPr>
          <a:xfrm>
            <a:off x="3075827" y="3280818"/>
            <a:ext cx="895044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F1A97DF9-FACC-4ED6-9B6B-8F63BBCF6BF7}"/>
              </a:ext>
            </a:extLst>
          </p:cNvPr>
          <p:cNvSpPr/>
          <p:nvPr/>
        </p:nvSpPr>
        <p:spPr>
          <a:xfrm>
            <a:off x="5875872" y="3272351"/>
            <a:ext cx="1236130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27CBC0E6-1CD9-4E21-A5CB-6075797ACA51}"/>
              </a:ext>
            </a:extLst>
          </p:cNvPr>
          <p:cNvSpPr/>
          <p:nvPr/>
        </p:nvSpPr>
        <p:spPr>
          <a:xfrm>
            <a:off x="3970870" y="3280815"/>
            <a:ext cx="1333497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Flecha: hacia abajo 11">
            <a:extLst>
              <a:ext uri="{FF2B5EF4-FFF2-40B4-BE49-F238E27FC236}">
                <a16:creationId xmlns:a16="http://schemas.microsoft.com/office/drawing/2014/main" id="{A62C5C57-4E19-44D0-877D-1BAED8EDE3FE}"/>
              </a:ext>
            </a:extLst>
          </p:cNvPr>
          <p:cNvSpPr/>
          <p:nvPr/>
        </p:nvSpPr>
        <p:spPr>
          <a:xfrm>
            <a:off x="3468315" y="3716867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870EA89-D637-47C2-89E2-D40D11DB41EC}"/>
              </a:ext>
            </a:extLst>
          </p:cNvPr>
          <p:cNvSpPr txBox="1"/>
          <p:nvPr/>
        </p:nvSpPr>
        <p:spPr>
          <a:xfrm>
            <a:off x="2762559" y="4000589"/>
            <a:ext cx="15385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Tipo de operación que ejecutaremos en SQL</a:t>
            </a:r>
          </a:p>
          <a:p>
            <a:pPr algn="ctr"/>
            <a:r>
              <a:rPr lang="es-MX" sz="1400" dirty="0"/>
              <a:t>- </a:t>
            </a:r>
            <a:r>
              <a:rPr lang="es-MX" sz="1400" dirty="0" err="1"/>
              <a:t>Insert</a:t>
            </a:r>
            <a:r>
              <a:rPr lang="es-MX" sz="1400" dirty="0"/>
              <a:t> -</a:t>
            </a:r>
            <a:endParaRPr lang="es-CO" sz="1400" dirty="0"/>
          </a:p>
        </p:txBody>
      </p:sp>
      <p:sp>
        <p:nvSpPr>
          <p:cNvPr id="14" name="Flecha: hacia abajo 13">
            <a:extLst>
              <a:ext uri="{FF2B5EF4-FFF2-40B4-BE49-F238E27FC236}">
                <a16:creationId xmlns:a16="http://schemas.microsoft.com/office/drawing/2014/main" id="{82790547-3655-4903-A95C-1252E5F9E0D2}"/>
              </a:ext>
            </a:extLst>
          </p:cNvPr>
          <p:cNvSpPr/>
          <p:nvPr/>
        </p:nvSpPr>
        <p:spPr>
          <a:xfrm rot="10800000">
            <a:off x="4559303" y="292944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F0EB4703-3839-4C72-90C6-8EA49E8C1098}"/>
              </a:ext>
            </a:extLst>
          </p:cNvPr>
          <p:cNvSpPr/>
          <p:nvPr/>
        </p:nvSpPr>
        <p:spPr>
          <a:xfrm>
            <a:off x="6430435" y="3716867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6DF025A-E546-4125-881A-4E38AFE8A109}"/>
              </a:ext>
            </a:extLst>
          </p:cNvPr>
          <p:cNvSpPr txBox="1"/>
          <p:nvPr/>
        </p:nvSpPr>
        <p:spPr>
          <a:xfrm>
            <a:off x="3853546" y="2148360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Columnas sobre las que queremos hacer la consulta</a:t>
            </a:r>
            <a:endParaRPr lang="es-CO" sz="1400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8DDB91C-F1BD-495A-B531-10DE66DBD984}"/>
              </a:ext>
            </a:extLst>
          </p:cNvPr>
          <p:cNvSpPr txBox="1"/>
          <p:nvPr/>
        </p:nvSpPr>
        <p:spPr>
          <a:xfrm>
            <a:off x="5724679" y="3987800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Tabla que sobre la que vamos a hacer la consulta</a:t>
            </a:r>
            <a:endParaRPr lang="es-CO" sz="1400" dirty="0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BAF71F27-83C5-482F-90AF-16F5D11765BF}"/>
              </a:ext>
            </a:extLst>
          </p:cNvPr>
          <p:cNvSpPr/>
          <p:nvPr/>
        </p:nvSpPr>
        <p:spPr>
          <a:xfrm>
            <a:off x="7112004" y="3263325"/>
            <a:ext cx="821265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Flecha: hacia abajo 26">
            <a:extLst>
              <a:ext uri="{FF2B5EF4-FFF2-40B4-BE49-F238E27FC236}">
                <a16:creationId xmlns:a16="http://schemas.microsoft.com/office/drawing/2014/main" id="{CF68E2CA-D126-476F-A137-5401A9B859E4}"/>
              </a:ext>
            </a:extLst>
          </p:cNvPr>
          <p:cNvSpPr/>
          <p:nvPr/>
        </p:nvSpPr>
        <p:spPr>
          <a:xfrm>
            <a:off x="8297335" y="3716867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2FB920DB-3D77-4E61-9532-85370466E83F}"/>
              </a:ext>
            </a:extLst>
          </p:cNvPr>
          <p:cNvSpPr txBox="1"/>
          <p:nvPr/>
        </p:nvSpPr>
        <p:spPr>
          <a:xfrm>
            <a:off x="6350001" y="1717473"/>
            <a:ext cx="23452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Palabra que le indica a SQL que lo que sigue son los filtros que se van a usar para identificar a los registros que se necesitan</a:t>
            </a:r>
            <a:endParaRPr lang="es-CO" sz="1400" dirty="0"/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20B5BC1E-1DB3-4A42-88B7-FBA92D629004}"/>
              </a:ext>
            </a:extLst>
          </p:cNvPr>
          <p:cNvSpPr/>
          <p:nvPr/>
        </p:nvSpPr>
        <p:spPr>
          <a:xfrm>
            <a:off x="7935383" y="3262265"/>
            <a:ext cx="821266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Flecha: hacia abajo 29">
            <a:extLst>
              <a:ext uri="{FF2B5EF4-FFF2-40B4-BE49-F238E27FC236}">
                <a16:creationId xmlns:a16="http://schemas.microsoft.com/office/drawing/2014/main" id="{22471719-CC2B-4067-9DDD-3CD33E9E0735}"/>
              </a:ext>
            </a:extLst>
          </p:cNvPr>
          <p:cNvSpPr/>
          <p:nvPr/>
        </p:nvSpPr>
        <p:spPr>
          <a:xfrm rot="10800000">
            <a:off x="7459134" y="2981050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E67DC99D-41E3-42AA-A158-5D7E96AA5470}"/>
              </a:ext>
            </a:extLst>
          </p:cNvPr>
          <p:cNvSpPr txBox="1"/>
          <p:nvPr/>
        </p:nvSpPr>
        <p:spPr>
          <a:xfrm>
            <a:off x="7576760" y="3987800"/>
            <a:ext cx="1538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Filtros</a:t>
            </a:r>
            <a:endParaRPr lang="es-CO" sz="1400" dirty="0"/>
          </a:p>
        </p:txBody>
      </p:sp>
    </p:spTree>
    <p:extLst>
      <p:ext uri="{BB962C8B-B14F-4D97-AF65-F5344CB8AC3E}">
        <p14:creationId xmlns:p14="http://schemas.microsoft.com/office/powerpoint/2010/main" val="139875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2" grpId="0" animBg="1"/>
      <p:bldP spid="13" grpId="0"/>
      <p:bldP spid="14" grpId="0" animBg="1"/>
      <p:bldP spid="16" grpId="0" animBg="1"/>
      <p:bldP spid="17" grpId="0"/>
      <p:bldP spid="24" grpId="0"/>
      <p:bldP spid="27" grpId="0" animBg="1"/>
      <p:bldP spid="28" grpId="0"/>
      <p:bldP spid="29" grpId="0" animBg="1"/>
      <p:bldP spid="30" grpId="0" animBg="1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630D413-81A7-4D3B-B5E5-7337C5360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29" y="3257261"/>
            <a:ext cx="5705542" cy="343478"/>
          </a:xfrm>
          <a:prstGeom prst="rect">
            <a:avLst/>
          </a:prstGeom>
        </p:spPr>
      </p:pic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D155DB13-11E7-4C7F-84AB-19E0E063DB91}"/>
              </a:ext>
            </a:extLst>
          </p:cNvPr>
          <p:cNvSpPr/>
          <p:nvPr/>
        </p:nvSpPr>
        <p:spPr>
          <a:xfrm>
            <a:off x="3234762" y="3257261"/>
            <a:ext cx="1599704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Flecha: hacia abajo 8">
            <a:extLst>
              <a:ext uri="{FF2B5EF4-FFF2-40B4-BE49-F238E27FC236}">
                <a16:creationId xmlns:a16="http://schemas.microsoft.com/office/drawing/2014/main" id="{9AB0A2A0-CA4D-42B3-A8ED-3D82C1887686}"/>
              </a:ext>
            </a:extLst>
          </p:cNvPr>
          <p:cNvSpPr/>
          <p:nvPr/>
        </p:nvSpPr>
        <p:spPr>
          <a:xfrm>
            <a:off x="3971114" y="3696033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A4561A8-DF78-4FBB-8B7E-8E53CBF3B66B}"/>
              </a:ext>
            </a:extLst>
          </p:cNvPr>
          <p:cNvSpPr txBox="1"/>
          <p:nvPr/>
        </p:nvSpPr>
        <p:spPr>
          <a:xfrm>
            <a:off x="3265358" y="3961222"/>
            <a:ext cx="15385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Tipo de operación que ejecutaremos en SQL</a:t>
            </a:r>
          </a:p>
          <a:p>
            <a:pPr algn="ctr"/>
            <a:r>
              <a:rPr lang="es-MX" sz="1400" dirty="0"/>
              <a:t>- </a:t>
            </a:r>
            <a:r>
              <a:rPr lang="es-MX" sz="1400" dirty="0" err="1"/>
              <a:t>Delete</a:t>
            </a:r>
            <a:r>
              <a:rPr lang="es-MX" sz="1400" dirty="0"/>
              <a:t> -</a:t>
            </a:r>
            <a:endParaRPr lang="es-CO" sz="1400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8D03EBC1-1938-4211-8A74-CEBA9E645949}"/>
              </a:ext>
            </a:extLst>
          </p:cNvPr>
          <p:cNvSpPr/>
          <p:nvPr/>
        </p:nvSpPr>
        <p:spPr>
          <a:xfrm>
            <a:off x="6273802" y="3263325"/>
            <a:ext cx="821265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Flecha: hacia abajo 11">
            <a:extLst>
              <a:ext uri="{FF2B5EF4-FFF2-40B4-BE49-F238E27FC236}">
                <a16:creationId xmlns:a16="http://schemas.microsoft.com/office/drawing/2014/main" id="{29B909F1-44E3-4383-B204-C02D0F9B5F35}"/>
              </a:ext>
            </a:extLst>
          </p:cNvPr>
          <p:cNvSpPr/>
          <p:nvPr/>
        </p:nvSpPr>
        <p:spPr>
          <a:xfrm rot="10800000">
            <a:off x="5492748" y="298752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984A2C41-0926-445A-B2FA-0B7DE8EFCBDA}"/>
              </a:ext>
            </a:extLst>
          </p:cNvPr>
          <p:cNvSpPr/>
          <p:nvPr/>
        </p:nvSpPr>
        <p:spPr>
          <a:xfrm>
            <a:off x="4838698" y="3263325"/>
            <a:ext cx="1435101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8D99188-1322-4E18-AA1F-4AE5480F915A}"/>
              </a:ext>
            </a:extLst>
          </p:cNvPr>
          <p:cNvSpPr txBox="1"/>
          <p:nvPr/>
        </p:nvSpPr>
        <p:spPr>
          <a:xfrm>
            <a:off x="4786992" y="2233623"/>
            <a:ext cx="1538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Tabla que sobre la que vamos a borrar los datos</a:t>
            </a:r>
            <a:endParaRPr lang="es-CO" sz="1400" dirty="0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4AC3DC3B-5D89-4ACB-8F39-65A4E69CF144}"/>
              </a:ext>
            </a:extLst>
          </p:cNvPr>
          <p:cNvSpPr/>
          <p:nvPr/>
        </p:nvSpPr>
        <p:spPr>
          <a:xfrm>
            <a:off x="6620933" y="3696033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F11F1D7-FF30-40BB-B6DE-30CB3165366C}"/>
              </a:ext>
            </a:extLst>
          </p:cNvPr>
          <p:cNvSpPr txBox="1"/>
          <p:nvPr/>
        </p:nvSpPr>
        <p:spPr>
          <a:xfrm>
            <a:off x="5511799" y="3955158"/>
            <a:ext cx="23452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Palabra que le indica a SQL que lo que sigue son los filtros que se van a usar para identificar a los registros a borrar</a:t>
            </a:r>
            <a:endParaRPr lang="es-CO" sz="1400" dirty="0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5B6109B2-12B3-4E48-A631-2B26648670CB}"/>
              </a:ext>
            </a:extLst>
          </p:cNvPr>
          <p:cNvSpPr/>
          <p:nvPr/>
        </p:nvSpPr>
        <p:spPr>
          <a:xfrm>
            <a:off x="7097180" y="3262265"/>
            <a:ext cx="1682753" cy="35138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Flecha: hacia abajo 19">
            <a:extLst>
              <a:ext uri="{FF2B5EF4-FFF2-40B4-BE49-F238E27FC236}">
                <a16:creationId xmlns:a16="http://schemas.microsoft.com/office/drawing/2014/main" id="{331AB307-CBAA-4233-B006-9C405A72FB17}"/>
              </a:ext>
            </a:extLst>
          </p:cNvPr>
          <p:cNvSpPr/>
          <p:nvPr/>
        </p:nvSpPr>
        <p:spPr>
          <a:xfrm rot="10800000">
            <a:off x="7888408" y="2987529"/>
            <a:ext cx="127000" cy="17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C3A33FC-486B-4A97-8292-B3A35B3405FC}"/>
              </a:ext>
            </a:extLst>
          </p:cNvPr>
          <p:cNvSpPr txBox="1"/>
          <p:nvPr/>
        </p:nvSpPr>
        <p:spPr>
          <a:xfrm>
            <a:off x="7169300" y="2691154"/>
            <a:ext cx="1538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400" dirty="0"/>
              <a:t>Filtros</a:t>
            </a:r>
            <a:endParaRPr lang="es-CO" sz="1400" dirty="0"/>
          </a:p>
        </p:txBody>
      </p:sp>
    </p:spTree>
    <p:extLst>
      <p:ext uri="{BB962C8B-B14F-4D97-AF65-F5344CB8AC3E}">
        <p14:creationId xmlns:p14="http://schemas.microsoft.com/office/powerpoint/2010/main" val="251485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/>
      <p:bldP spid="12" grpId="0" animBg="1"/>
      <p:bldP spid="14" grpId="0" animBg="1"/>
      <p:bldP spid="15" grpId="0"/>
      <p:bldP spid="17" grpId="0" animBg="1"/>
      <p:bldP spid="18" grpId="0"/>
      <p:bldP spid="19" grpId="0" animBg="1"/>
      <p:bldP spid="20" grpId="0" animBg="1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B7B44318-42C2-409D-BD0A-5B0C9E64A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928" y="2172385"/>
            <a:ext cx="4245424" cy="2513229"/>
          </a:xfrm>
          <a:prstGeom prst="rect">
            <a:avLst/>
          </a:prstGeom>
        </p:spPr>
      </p:pic>
      <p:graphicFrame>
        <p:nvGraphicFramePr>
          <p:cNvPr id="13" name="Diagrama 12">
            <a:extLst>
              <a:ext uri="{FF2B5EF4-FFF2-40B4-BE49-F238E27FC236}">
                <a16:creationId xmlns:a16="http://schemas.microsoft.com/office/drawing/2014/main" id="{A4B58DDE-0F17-41CF-8027-1FBD507EBF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4213944"/>
              </p:ext>
            </p:extLst>
          </p:nvPr>
        </p:nvGraphicFramePr>
        <p:xfrm>
          <a:off x="6096000" y="851956"/>
          <a:ext cx="5644819" cy="46531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77522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98AAE4-B031-4B79-8DA6-6C1F86D79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2733"/>
            <a:ext cx="10515600" cy="982134"/>
          </a:xfrm>
        </p:spPr>
        <p:txBody>
          <a:bodyPr>
            <a:normAutofit/>
          </a:bodyPr>
          <a:lstStyle/>
          <a:p>
            <a:r>
              <a:rPr lang="es-MX" sz="5400" dirty="0"/>
              <a:t>¿Y en </a:t>
            </a:r>
            <a:r>
              <a:rPr lang="es-MX" sz="5400" dirty="0" err="1"/>
              <a:t>Blockchain</a:t>
            </a:r>
            <a:r>
              <a:rPr lang="es-MX" sz="5400" dirty="0"/>
              <a:t>?...</a:t>
            </a:r>
            <a:endParaRPr lang="es-CO" sz="5400" dirty="0"/>
          </a:p>
        </p:txBody>
      </p:sp>
    </p:spTree>
    <p:extLst>
      <p:ext uri="{BB962C8B-B14F-4D97-AF65-F5344CB8AC3E}">
        <p14:creationId xmlns:p14="http://schemas.microsoft.com/office/powerpoint/2010/main" val="12551355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Psimetría">
  <a:themeElements>
    <a:clrScheme name="Personalizado 1">
      <a:dk1>
        <a:srgbClr val="172637"/>
      </a:dk1>
      <a:lt1>
        <a:sysClr val="window" lastClr="FFFFFF"/>
      </a:lt1>
      <a:dk2>
        <a:srgbClr val="172637"/>
      </a:dk2>
      <a:lt2>
        <a:srgbClr val="E8E8E8"/>
      </a:lt2>
      <a:accent1>
        <a:srgbClr val="158DD5"/>
      </a:accent1>
      <a:accent2>
        <a:srgbClr val="172637"/>
      </a:accent2>
      <a:accent3>
        <a:srgbClr val="061E60"/>
      </a:accent3>
      <a:accent4>
        <a:srgbClr val="12B9E8"/>
      </a:accent4>
      <a:accent5>
        <a:srgbClr val="17629A"/>
      </a:accent5>
      <a:accent6>
        <a:srgbClr val="FFFFFF"/>
      </a:accent6>
      <a:hlink>
        <a:srgbClr val="467886"/>
      </a:hlink>
      <a:folHlink>
        <a:srgbClr val="96607D"/>
      </a:folHlink>
    </a:clrScheme>
    <a:fontScheme name="Personalizado 1">
      <a:majorFont>
        <a:latin typeface="Questrial"/>
        <a:ea typeface=""/>
        <a:cs typeface=""/>
      </a:majorFont>
      <a:minorFont>
        <a:latin typeface="Quest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ción1" id="{560CF03C-EEBB-47A6-BF92-57707816D1A7}" vid="{1328C98E-3F35-4E16-AB6F-5F62253D8EF3}"/>
    </a:ext>
  </a:extLst>
</a:theme>
</file>

<file path=ppt/theme/theme2.xml><?xml version="1.0" encoding="utf-8"?>
<a:theme xmlns:a="http://schemas.openxmlformats.org/drawingml/2006/main" name="Tema de Psimetría (Cameo)">
  <a:themeElements>
    <a:clrScheme name="Personalizado 1">
      <a:dk1>
        <a:srgbClr val="172637"/>
      </a:dk1>
      <a:lt1>
        <a:sysClr val="window" lastClr="FFFFFF"/>
      </a:lt1>
      <a:dk2>
        <a:srgbClr val="172637"/>
      </a:dk2>
      <a:lt2>
        <a:srgbClr val="E8E8E8"/>
      </a:lt2>
      <a:accent1>
        <a:srgbClr val="158DD5"/>
      </a:accent1>
      <a:accent2>
        <a:srgbClr val="172637"/>
      </a:accent2>
      <a:accent3>
        <a:srgbClr val="061E60"/>
      </a:accent3>
      <a:accent4>
        <a:srgbClr val="12B9E8"/>
      </a:accent4>
      <a:accent5>
        <a:srgbClr val="17629A"/>
      </a:accent5>
      <a:accent6>
        <a:srgbClr val="FFFFFF"/>
      </a:accent6>
      <a:hlink>
        <a:srgbClr val="467886"/>
      </a:hlink>
      <a:folHlink>
        <a:srgbClr val="96607D"/>
      </a:folHlink>
    </a:clrScheme>
    <a:fontScheme name="Personalizado 1">
      <a:majorFont>
        <a:latin typeface="Questrial"/>
        <a:ea typeface=""/>
        <a:cs typeface=""/>
      </a:majorFont>
      <a:minorFont>
        <a:latin typeface="Quest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ción1" id="{560CF03C-EEBB-47A6-BF92-57707816D1A7}" vid="{2874BE56-8045-4993-B511-BCAD1A30EDC5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Introduccion</Template>
  <TotalTime>8867</TotalTime>
  <Words>505</Words>
  <Application>Microsoft Office PowerPoint</Application>
  <PresentationFormat>Panorámica</PresentationFormat>
  <Paragraphs>99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17</vt:i4>
      </vt:variant>
    </vt:vector>
  </HeadingPairs>
  <TitlesOfParts>
    <vt:vector size="23" baseType="lpstr">
      <vt:lpstr>Aptos</vt:lpstr>
      <vt:lpstr>Arial</vt:lpstr>
      <vt:lpstr>Cambria Math</vt:lpstr>
      <vt:lpstr>Questrial</vt:lpstr>
      <vt:lpstr>Tema de Psimetría</vt:lpstr>
      <vt:lpstr>Tema de Psimetría (Cameo)</vt:lpstr>
      <vt:lpstr>Inserción, validación y recuperación de datos</vt:lpstr>
      <vt:lpstr>De la clase anterior…</vt:lpstr>
      <vt:lpstr>Requisitos previos</vt:lpstr>
      <vt:lpstr>Insert sobre SQL</vt:lpstr>
      <vt:lpstr>Presentación de PowerPoint</vt:lpstr>
      <vt:lpstr>Presentación de PowerPoint</vt:lpstr>
      <vt:lpstr>Presentación de PowerPoint</vt:lpstr>
      <vt:lpstr>Presentación de PowerPoint</vt:lpstr>
      <vt:lpstr>¿Y en Blockchain?...</vt:lpstr>
      <vt:lpstr>El combustible de Blockchain – Gas –</vt:lpstr>
      <vt:lpstr>Presentación de PowerPoint</vt:lpstr>
      <vt:lpstr>Presentación de PowerPoint</vt:lpstr>
      <vt:lpstr>¿Cómo puedo interactuar con el contrato?</vt:lpstr>
      <vt:lpstr>¿Qué necesitamos?</vt:lpstr>
      <vt:lpstr>Ventajas y desventajas</vt:lpstr>
      <vt:lpstr>Blockchain</vt:lpstr>
      <vt:lpstr>SQL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Blockchain y SQL</dc:title>
  <dc:creator>Jorge</dc:creator>
  <cp:lastModifiedBy>Jorge</cp:lastModifiedBy>
  <cp:revision>67</cp:revision>
  <dcterms:created xsi:type="dcterms:W3CDTF">2024-10-18T15:29:07Z</dcterms:created>
  <dcterms:modified xsi:type="dcterms:W3CDTF">2024-10-25T08:27:44Z</dcterms:modified>
</cp:coreProperties>
</file>

<file path=docProps/thumbnail.jpeg>
</file>